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8"/>
  </p:notesMasterIdLst>
  <p:handoutMasterIdLst>
    <p:handoutMasterId r:id="rId29"/>
  </p:handoutMasterIdLst>
  <p:sldIdLst>
    <p:sldId id="284" r:id="rId5"/>
    <p:sldId id="256" r:id="rId6"/>
    <p:sldId id="258" r:id="rId7"/>
    <p:sldId id="261" r:id="rId8"/>
    <p:sldId id="259" r:id="rId9"/>
    <p:sldId id="260" r:id="rId10"/>
    <p:sldId id="262" r:id="rId11"/>
    <p:sldId id="264" r:id="rId12"/>
    <p:sldId id="265" r:id="rId13"/>
    <p:sldId id="285" r:id="rId14"/>
    <p:sldId id="266" r:id="rId15"/>
    <p:sldId id="263" r:id="rId16"/>
    <p:sldId id="291" r:id="rId17"/>
    <p:sldId id="293" r:id="rId18"/>
    <p:sldId id="292" r:id="rId19"/>
    <p:sldId id="288" r:id="rId20"/>
    <p:sldId id="289" r:id="rId21"/>
    <p:sldId id="290" r:id="rId22"/>
    <p:sldId id="286" r:id="rId23"/>
    <p:sldId id="267" r:id="rId24"/>
    <p:sldId id="283" r:id="rId25"/>
    <p:sldId id="268" r:id="rId26"/>
    <p:sldId id="269"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A9BF"/>
    <a:srgbClr val="01C6FD"/>
    <a:srgbClr val="79AE02"/>
    <a:srgbClr val="067F9C"/>
    <a:srgbClr val="014E52"/>
    <a:srgbClr val="0C596D"/>
    <a:srgbClr val="03556D"/>
    <a:srgbClr val="145C72"/>
    <a:srgbClr val="0000A4"/>
    <a:srgbClr val="1ABEE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notesViewPr>
    <p:cSldViewPr snapToGrid="0">
      <p:cViewPr varScale="1">
        <p:scale>
          <a:sx n="99" d="100"/>
          <a:sy n="99" d="100"/>
        </p:scale>
        <p:origin x="3216"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6876A3F-4FE3-4D4F-B92F-16318385074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94516C7-1FF3-F44B-93B1-24B9AA324A7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C34C92B-6A45-864A-B429-22A9039765DA}" type="datetimeFigureOut">
              <a:rPr lang="en-US" smtClean="0"/>
              <a:t>3/31/2021</a:t>
            </a:fld>
            <a:endParaRPr lang="en-US" dirty="0"/>
          </a:p>
        </p:txBody>
      </p:sp>
      <p:sp>
        <p:nvSpPr>
          <p:cNvPr id="4" name="Footer Placeholder 3">
            <a:extLst>
              <a:ext uri="{FF2B5EF4-FFF2-40B4-BE49-F238E27FC236}">
                <a16:creationId xmlns:a16="http://schemas.microsoft.com/office/drawing/2014/main" id="{EDC6268A-8AA9-4C40-BEFB-029DF3E8113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08E928AC-AE76-324A-BA05-D16BF60C79E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E62C3C4-9460-4343-9283-24A378E2714B}" type="slidenum">
              <a:rPr lang="en-US" smtClean="0"/>
              <a:t>‹#›</a:t>
            </a:fld>
            <a:endParaRPr lang="en-US" dirty="0"/>
          </a:p>
        </p:txBody>
      </p:sp>
    </p:spTree>
    <p:extLst>
      <p:ext uri="{BB962C8B-B14F-4D97-AF65-F5344CB8AC3E}">
        <p14:creationId xmlns:p14="http://schemas.microsoft.com/office/powerpoint/2010/main" val="419054897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jpe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eg>
</file>

<file path=ppt/media/image3.jpeg>
</file>

<file path=ppt/media/image4.jp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265FE6-BEE9-465E-9202-2D200EDE749C}" type="datetimeFigureOut">
              <a:rPr lang="en-GB" smtClean="0"/>
              <a:t>31/03/2021</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DE8F2A-B3D4-43F2-B39B-CD77F64A1950}" type="slidenum">
              <a:rPr lang="en-GB" smtClean="0"/>
              <a:t>‹#›</a:t>
            </a:fld>
            <a:endParaRPr lang="en-GB" dirty="0"/>
          </a:p>
        </p:txBody>
      </p:sp>
    </p:spTree>
    <p:extLst>
      <p:ext uri="{BB962C8B-B14F-4D97-AF65-F5344CB8AC3E}">
        <p14:creationId xmlns:p14="http://schemas.microsoft.com/office/powerpoint/2010/main" val="4461779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6" name="Picture Placeholder 35">
            <a:extLst>
              <a:ext uri="{FF2B5EF4-FFF2-40B4-BE49-F238E27FC236}">
                <a16:creationId xmlns:a16="http://schemas.microsoft.com/office/drawing/2014/main" id="{8B934246-87B1-4444-9DCA-06622CAD5507}"/>
              </a:ext>
            </a:extLst>
          </p:cNvPr>
          <p:cNvSpPr>
            <a:spLocks noGrp="1"/>
          </p:cNvSpPr>
          <p:nvPr>
            <p:ph type="pic" sz="quarter" idx="10" hasCustomPrompt="1"/>
          </p:nvPr>
        </p:nvSpPr>
        <p:spPr>
          <a:xfrm>
            <a:off x="123992" y="124953"/>
            <a:ext cx="11944014" cy="4372387"/>
          </a:xfrm>
          <a:custGeom>
            <a:avLst/>
            <a:gdLst>
              <a:gd name="connsiteX0" fmla="*/ 0 w 11944014"/>
              <a:gd name="connsiteY0" fmla="*/ 0 h 4372387"/>
              <a:gd name="connsiteX1" fmla="*/ 11944014 w 11944014"/>
              <a:gd name="connsiteY1" fmla="*/ 0 h 4372387"/>
              <a:gd name="connsiteX2" fmla="*/ 11944014 w 11944014"/>
              <a:gd name="connsiteY2" fmla="*/ 4064314 h 4372387"/>
              <a:gd name="connsiteX3" fmla="*/ 11419539 w 11944014"/>
              <a:gd name="connsiteY3" fmla="*/ 4152711 h 4372387"/>
              <a:gd name="connsiteX4" fmla="*/ 4857299 w 11944014"/>
              <a:gd name="connsiteY4" fmla="*/ 3772522 h 4372387"/>
              <a:gd name="connsiteX5" fmla="*/ 510557 w 11944014"/>
              <a:gd name="connsiteY5" fmla="*/ 3115117 h 4372387"/>
              <a:gd name="connsiteX6" fmla="*/ 0 w 11944014"/>
              <a:gd name="connsiteY6" fmla="*/ 3085767 h 4372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44014" h="4372387">
                <a:moveTo>
                  <a:pt x="0" y="0"/>
                </a:moveTo>
                <a:lnTo>
                  <a:pt x="11944014" y="0"/>
                </a:lnTo>
                <a:lnTo>
                  <a:pt x="11944014" y="4064314"/>
                </a:lnTo>
                <a:lnTo>
                  <a:pt x="11419539" y="4152711"/>
                </a:lnTo>
                <a:cubicBezTo>
                  <a:pt x="10120431" y="4379826"/>
                  <a:pt x="8581267" y="4634432"/>
                  <a:pt x="4857299" y="3772522"/>
                </a:cubicBezTo>
                <a:cubicBezTo>
                  <a:pt x="3261016" y="3403063"/>
                  <a:pt x="1951876" y="3212078"/>
                  <a:pt x="510557" y="3115117"/>
                </a:cubicBezTo>
                <a:lnTo>
                  <a:pt x="0" y="3085767"/>
                </a:lnTo>
                <a:close/>
              </a:path>
            </a:pathLst>
          </a:custGeom>
          <a:solidFill>
            <a:schemeClr val="bg1">
              <a:lumMod val="95000"/>
            </a:schemeClr>
          </a:solidFill>
        </p:spPr>
        <p:txBody>
          <a:bodyPr vert="horz" wrap="square" lIns="91440" tIns="45720" rIns="91440" bIns="45720" rtlCol="0" anchor="ctr" anchorCtr="1">
            <a:noAutofit/>
          </a:bodyPr>
          <a:lstStyle>
            <a:lvl1pPr marL="0" indent="0">
              <a:buNone/>
              <a:defRPr lang="en-GB" sz="1800" dirty="0"/>
            </a:lvl1pPr>
          </a:lstStyle>
          <a:p>
            <a:pPr marL="228600" lvl="0" indent="-228600" algn="ctr"/>
            <a:r>
              <a:rPr lang="en-US" dirty="0"/>
              <a:t>Insert Image</a:t>
            </a:r>
            <a:endParaRPr lang="en-GB" dirty="0"/>
          </a:p>
        </p:txBody>
      </p:sp>
      <p:sp>
        <p:nvSpPr>
          <p:cNvPr id="8" name="Freeform: Shape 7">
            <a:extLst>
              <a:ext uri="{FF2B5EF4-FFF2-40B4-BE49-F238E27FC236}">
                <a16:creationId xmlns:a16="http://schemas.microsoft.com/office/drawing/2014/main" id="{1E99C6B2-05CE-48A7-8696-CEC64BE74DF5}"/>
              </a:ext>
            </a:extLst>
          </p:cNvPr>
          <p:cNvSpPr/>
          <p:nvPr userDrawn="1"/>
        </p:nvSpPr>
        <p:spPr>
          <a:xfrm>
            <a:off x="-1" y="0"/>
            <a:ext cx="12192001" cy="6858000"/>
          </a:xfrm>
          <a:custGeom>
            <a:avLst/>
            <a:gdLst>
              <a:gd name="connsiteX0" fmla="*/ 123993 w 12192001"/>
              <a:gd name="connsiteY0" fmla="*/ 123993 h 6858000"/>
              <a:gd name="connsiteX1" fmla="*/ 123993 w 12192001"/>
              <a:gd name="connsiteY1" fmla="*/ 3209760 h 6858000"/>
              <a:gd name="connsiteX2" fmla="*/ 634550 w 12192001"/>
              <a:gd name="connsiteY2" fmla="*/ 3239110 h 6858000"/>
              <a:gd name="connsiteX3" fmla="*/ 4981292 w 12192001"/>
              <a:gd name="connsiteY3" fmla="*/ 3896515 h 6858000"/>
              <a:gd name="connsiteX4" fmla="*/ 11543532 w 12192001"/>
              <a:gd name="connsiteY4" fmla="*/ 4276704 h 6858000"/>
              <a:gd name="connsiteX5" fmla="*/ 12068007 w 12192001"/>
              <a:gd name="connsiteY5" fmla="*/ 4188307 h 6858000"/>
              <a:gd name="connsiteX6" fmla="*/ 12068007 w 12192001"/>
              <a:gd name="connsiteY6" fmla="*/ 123993 h 6858000"/>
              <a:gd name="connsiteX7" fmla="*/ 0 w 12192001"/>
              <a:gd name="connsiteY7" fmla="*/ 0 h 6858000"/>
              <a:gd name="connsiteX8" fmla="*/ 12192000 w 12192001"/>
              <a:gd name="connsiteY8" fmla="*/ 0 h 6858000"/>
              <a:gd name="connsiteX9" fmla="*/ 12192000 w 12192001"/>
              <a:gd name="connsiteY9" fmla="*/ 4167393 h 6858000"/>
              <a:gd name="connsiteX10" fmla="*/ 12192001 w 12192001"/>
              <a:gd name="connsiteY10" fmla="*/ 4167393 h 6858000"/>
              <a:gd name="connsiteX11" fmla="*/ 12192001 w 12192001"/>
              <a:gd name="connsiteY11" fmla="*/ 4799849 h 6858000"/>
              <a:gd name="connsiteX12" fmla="*/ 12192001 w 12192001"/>
              <a:gd name="connsiteY12" fmla="*/ 4950491 h 6858000"/>
              <a:gd name="connsiteX13" fmla="*/ 12192001 w 12192001"/>
              <a:gd name="connsiteY13" fmla="*/ 6858000 h 6858000"/>
              <a:gd name="connsiteX14" fmla="*/ 12192000 w 12192001"/>
              <a:gd name="connsiteY14" fmla="*/ 6858000 h 6858000"/>
              <a:gd name="connsiteX15" fmla="*/ 1 w 12192001"/>
              <a:gd name="connsiteY15" fmla="*/ 6858000 h 6858000"/>
              <a:gd name="connsiteX16" fmla="*/ 0 w 12192001"/>
              <a:gd name="connsiteY1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2001" h="6858000">
                <a:moveTo>
                  <a:pt x="123993" y="123993"/>
                </a:moveTo>
                <a:lnTo>
                  <a:pt x="123993" y="3209760"/>
                </a:lnTo>
                <a:lnTo>
                  <a:pt x="634550" y="3239110"/>
                </a:lnTo>
                <a:cubicBezTo>
                  <a:pt x="2075869" y="3336071"/>
                  <a:pt x="3385009" y="3527056"/>
                  <a:pt x="4981292" y="3896515"/>
                </a:cubicBezTo>
                <a:cubicBezTo>
                  <a:pt x="8705260" y="4758425"/>
                  <a:pt x="10244424" y="4503819"/>
                  <a:pt x="11543532" y="4276704"/>
                </a:cubicBezTo>
                <a:lnTo>
                  <a:pt x="12068007" y="4188307"/>
                </a:lnTo>
                <a:lnTo>
                  <a:pt x="12068007" y="123993"/>
                </a:lnTo>
                <a:close/>
                <a:moveTo>
                  <a:pt x="0" y="0"/>
                </a:moveTo>
                <a:lnTo>
                  <a:pt x="12192000" y="0"/>
                </a:lnTo>
                <a:lnTo>
                  <a:pt x="12192000" y="4167393"/>
                </a:lnTo>
                <a:lnTo>
                  <a:pt x="12192001" y="4167393"/>
                </a:lnTo>
                <a:lnTo>
                  <a:pt x="12192001" y="4799849"/>
                </a:lnTo>
                <a:lnTo>
                  <a:pt x="12192001" y="4950491"/>
                </a:lnTo>
                <a:lnTo>
                  <a:pt x="12192001" y="6858000"/>
                </a:lnTo>
                <a:lnTo>
                  <a:pt x="12192000" y="6858000"/>
                </a:lnTo>
                <a:lnTo>
                  <a:pt x="1"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3" name="Subtitle 2">
            <a:extLst>
              <a:ext uri="{FF2B5EF4-FFF2-40B4-BE49-F238E27FC236}">
                <a16:creationId xmlns:a16="http://schemas.microsoft.com/office/drawing/2014/main" id="{FA174F0C-3444-43F9-9DFF-354C44272A65}"/>
              </a:ext>
            </a:extLst>
          </p:cNvPr>
          <p:cNvSpPr>
            <a:spLocks noGrp="1"/>
          </p:cNvSpPr>
          <p:nvPr>
            <p:ph type="subTitle" idx="1" hasCustomPrompt="1"/>
          </p:nvPr>
        </p:nvSpPr>
        <p:spPr>
          <a:xfrm>
            <a:off x="694871" y="5603181"/>
            <a:ext cx="9144000" cy="341632"/>
          </a:xfrm>
        </p:spPr>
        <p:txBody>
          <a:bodyPr vert="horz" lIns="91440" tIns="45720" rIns="91440" bIns="45720" rtlCol="0">
            <a:spAutoFit/>
          </a:bodyPr>
          <a:lstStyle>
            <a:lvl1pPr marL="0" indent="0">
              <a:buNone/>
              <a:defRPr lang="en-GB" sz="1800" dirty="0">
                <a:solidFill>
                  <a:schemeClr val="accent2">
                    <a:lumMod val="50000"/>
                  </a:schemeClr>
                </a:solidFill>
                <a:latin typeface="+mn-lt"/>
              </a:defRPr>
            </a:lvl1pPr>
          </a:lstStyle>
          <a:p>
            <a:pPr marL="228600" lvl="0" indent="-228600"/>
            <a:r>
              <a:rPr lang="en-US" dirty="0"/>
              <a:t>Subtitle</a:t>
            </a:r>
            <a:endParaRPr lang="en-GB" dirty="0"/>
          </a:p>
        </p:txBody>
      </p:sp>
      <p:sp>
        <p:nvSpPr>
          <p:cNvPr id="2" name="Title 1">
            <a:extLst>
              <a:ext uri="{FF2B5EF4-FFF2-40B4-BE49-F238E27FC236}">
                <a16:creationId xmlns:a16="http://schemas.microsoft.com/office/drawing/2014/main" id="{0E11612A-63A3-4175-9F77-FA03CCD38D4B}"/>
              </a:ext>
            </a:extLst>
          </p:cNvPr>
          <p:cNvSpPr>
            <a:spLocks noGrp="1"/>
          </p:cNvSpPr>
          <p:nvPr>
            <p:ph type="ctrTitle" hasCustomPrompt="1"/>
          </p:nvPr>
        </p:nvSpPr>
        <p:spPr>
          <a:xfrm>
            <a:off x="694871" y="4901450"/>
            <a:ext cx="10607040" cy="701731"/>
          </a:xfrm>
        </p:spPr>
        <p:txBody>
          <a:bodyPr vert="horz" lIns="91440" tIns="45720" rIns="91440" bIns="45720" rtlCol="0" anchor="b">
            <a:spAutoFit/>
          </a:bodyPr>
          <a:lstStyle>
            <a:lvl1pPr>
              <a:defRPr lang="en-GB" sz="4400" b="1" dirty="0">
                <a:solidFill>
                  <a:schemeClr val="tx1">
                    <a:lumMod val="75000"/>
                    <a:lumOff val="25000"/>
                  </a:schemeClr>
                </a:solidFill>
                <a:latin typeface="+mj-lt"/>
              </a:defRPr>
            </a:lvl1pPr>
          </a:lstStyle>
          <a:p>
            <a:pPr marL="0" lvl="0"/>
            <a:r>
              <a:rPr lang="en-US" dirty="0"/>
              <a:t>Title</a:t>
            </a:r>
            <a:endParaRPr lang="en-GB" dirty="0"/>
          </a:p>
        </p:txBody>
      </p:sp>
      <p:sp>
        <p:nvSpPr>
          <p:cNvPr id="11" name="Rectangle 10">
            <a:extLst>
              <a:ext uri="{FF2B5EF4-FFF2-40B4-BE49-F238E27FC236}">
                <a16:creationId xmlns:a16="http://schemas.microsoft.com/office/drawing/2014/main" id="{45C25376-E6F9-4E5A-A81D-E7FA342FB230}"/>
              </a:ext>
            </a:extLst>
          </p:cNvPr>
          <p:cNvSpPr/>
          <p:nvPr userDrawn="1"/>
        </p:nvSpPr>
        <p:spPr>
          <a:xfrm>
            <a:off x="435429" y="4726452"/>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11704841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hoto +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EB162-E699-464C-B2EE-136D517A9B8B}"/>
              </a:ext>
            </a:extLst>
          </p:cNvPr>
          <p:cNvSpPr>
            <a:spLocks noGrp="1"/>
          </p:cNvSpPr>
          <p:nvPr>
            <p:ph type="title"/>
          </p:nvPr>
        </p:nvSpPr>
        <p:spPr>
          <a:xfrm>
            <a:off x="446314" y="500215"/>
            <a:ext cx="11174186" cy="590931"/>
          </a:xfrm>
        </p:spPr>
        <p:txBody>
          <a:bodyPr vert="horz" wrap="square" lIns="91440" tIns="45720" rIns="91440" bIns="45720" rtlCol="0" anchor="ctr">
            <a:spAutoFit/>
          </a:bodyPr>
          <a:lstStyle>
            <a:lvl1pPr>
              <a:defRPr lang="en-GB" sz="3600" spc="-60" dirty="0"/>
            </a:lvl1pPr>
          </a:lstStyle>
          <a:p>
            <a:pPr lvl="0"/>
            <a:r>
              <a:rPr lang="en-US"/>
              <a:t>Click to edit Master title style</a:t>
            </a:r>
            <a:endParaRPr lang="en-GB" dirty="0"/>
          </a:p>
        </p:txBody>
      </p:sp>
      <p:sp>
        <p:nvSpPr>
          <p:cNvPr id="5" name="Picture Placeholder 4">
            <a:extLst>
              <a:ext uri="{FF2B5EF4-FFF2-40B4-BE49-F238E27FC236}">
                <a16:creationId xmlns:a16="http://schemas.microsoft.com/office/drawing/2014/main" id="{92C6531E-FB8E-4000-B873-B745C681E2F5}"/>
              </a:ext>
            </a:extLst>
          </p:cNvPr>
          <p:cNvSpPr>
            <a:spLocks noGrp="1"/>
          </p:cNvSpPr>
          <p:nvPr>
            <p:ph type="pic" sz="quarter" idx="13" hasCustomPrompt="1"/>
          </p:nvPr>
        </p:nvSpPr>
        <p:spPr>
          <a:xfrm>
            <a:off x="0" y="1248876"/>
            <a:ext cx="12192000" cy="2119313"/>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a:r>
              <a:rPr lang="en-US" dirty="0"/>
              <a:t>Insert Image</a:t>
            </a:r>
            <a:endParaRPr lang="en-GB" dirty="0"/>
          </a:p>
        </p:txBody>
      </p:sp>
      <p:sp>
        <p:nvSpPr>
          <p:cNvPr id="9" name="Text Placeholder 8">
            <a:extLst>
              <a:ext uri="{FF2B5EF4-FFF2-40B4-BE49-F238E27FC236}">
                <a16:creationId xmlns:a16="http://schemas.microsoft.com/office/drawing/2014/main" id="{FF7966C8-8738-4743-AE43-80F0C197B6C7}"/>
              </a:ext>
            </a:extLst>
          </p:cNvPr>
          <p:cNvSpPr>
            <a:spLocks noGrp="1"/>
          </p:cNvSpPr>
          <p:nvPr>
            <p:ph type="body" sz="quarter" idx="14"/>
          </p:nvPr>
        </p:nvSpPr>
        <p:spPr>
          <a:xfrm>
            <a:off x="735240" y="3802065"/>
            <a:ext cx="9784080" cy="334508"/>
          </a:xfrm>
        </p:spPr>
        <p:txBody>
          <a:bodyPr>
            <a:noAutofit/>
          </a:bodyPr>
          <a:lstStyle>
            <a:lvl1pPr marL="0" indent="0" algn="l">
              <a:buNone/>
              <a:defRPr sz="1600" b="1">
                <a:solidFill>
                  <a:schemeClr val="accent3"/>
                </a:solidFill>
                <a:latin typeface="+mn-lt"/>
              </a:defRPr>
            </a:lvl1pPr>
          </a:lstStyle>
          <a:p>
            <a:pPr lvl="0"/>
            <a:r>
              <a:rPr lang="en-US"/>
              <a:t>Edit Master text styles</a:t>
            </a:r>
          </a:p>
        </p:txBody>
      </p:sp>
      <p:sp>
        <p:nvSpPr>
          <p:cNvPr id="12" name="Text Placeholder 8">
            <a:extLst>
              <a:ext uri="{FF2B5EF4-FFF2-40B4-BE49-F238E27FC236}">
                <a16:creationId xmlns:a16="http://schemas.microsoft.com/office/drawing/2014/main" id="{B1885C44-356C-410C-B697-9BA0E2858222}"/>
              </a:ext>
            </a:extLst>
          </p:cNvPr>
          <p:cNvSpPr>
            <a:spLocks noGrp="1"/>
          </p:cNvSpPr>
          <p:nvPr>
            <p:ph type="body" sz="quarter" idx="17"/>
          </p:nvPr>
        </p:nvSpPr>
        <p:spPr>
          <a:xfrm>
            <a:off x="735240" y="4294303"/>
            <a:ext cx="9784080" cy="1737360"/>
          </a:xfrm>
        </p:spPr>
        <p:txBody>
          <a:bodyPr>
            <a:noAutofit/>
          </a:bodyPr>
          <a:lstStyle>
            <a:lvl1pPr marL="0" indent="0" algn="l">
              <a:buNone/>
              <a:defRPr sz="1400" b="0">
                <a:solidFill>
                  <a:schemeClr val="tx1">
                    <a:lumMod val="75000"/>
                    <a:lumOff val="25000"/>
                  </a:schemeClr>
                </a:solidFill>
                <a:latin typeface="+mn-lt"/>
              </a:defRPr>
            </a:lvl1pPr>
          </a:lstStyle>
          <a:p>
            <a:pPr lvl="0"/>
            <a:r>
              <a:rPr lang="en-US"/>
              <a:t>Edit Master text styles</a:t>
            </a:r>
          </a:p>
        </p:txBody>
      </p:sp>
      <p:sp>
        <p:nvSpPr>
          <p:cNvPr id="15" name="Rectangle 14">
            <a:extLst>
              <a:ext uri="{FF2B5EF4-FFF2-40B4-BE49-F238E27FC236}">
                <a16:creationId xmlns:a16="http://schemas.microsoft.com/office/drawing/2014/main" id="{05951AB2-D568-4A7E-9408-FADC8BED4119}"/>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Tree>
    <p:extLst>
      <p:ext uri="{BB962C8B-B14F-4D97-AF65-F5344CB8AC3E}">
        <p14:creationId xmlns:p14="http://schemas.microsoft.com/office/powerpoint/2010/main" val="1424147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 + Three Section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5" name="Picture Placeholder 4">
            <a:extLst>
              <a:ext uri="{FF2B5EF4-FFF2-40B4-BE49-F238E27FC236}">
                <a16:creationId xmlns:a16="http://schemas.microsoft.com/office/drawing/2014/main" id="{92C6531E-FB8E-4000-B873-B745C681E2F5}"/>
              </a:ext>
            </a:extLst>
          </p:cNvPr>
          <p:cNvSpPr>
            <a:spLocks noGrp="1"/>
          </p:cNvSpPr>
          <p:nvPr>
            <p:ph type="pic" sz="quarter" idx="13" hasCustomPrompt="1"/>
          </p:nvPr>
        </p:nvSpPr>
        <p:spPr>
          <a:xfrm>
            <a:off x="0" y="1248876"/>
            <a:ext cx="12192000" cy="2119313"/>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a:r>
              <a:rPr lang="en-US" dirty="0"/>
              <a:t>Insert Image</a:t>
            </a:r>
            <a:endParaRPr lang="en-GB" dirty="0"/>
          </a:p>
        </p:txBody>
      </p:sp>
      <p:sp>
        <p:nvSpPr>
          <p:cNvPr id="9" name="Text Placeholder 8">
            <a:extLst>
              <a:ext uri="{FF2B5EF4-FFF2-40B4-BE49-F238E27FC236}">
                <a16:creationId xmlns:a16="http://schemas.microsoft.com/office/drawing/2014/main" id="{FF7966C8-8738-4743-AE43-80F0C197B6C7}"/>
              </a:ext>
            </a:extLst>
          </p:cNvPr>
          <p:cNvSpPr>
            <a:spLocks noGrp="1"/>
          </p:cNvSpPr>
          <p:nvPr>
            <p:ph type="body" sz="quarter" idx="14"/>
          </p:nvPr>
        </p:nvSpPr>
        <p:spPr>
          <a:xfrm>
            <a:off x="735240" y="3802065"/>
            <a:ext cx="2820761" cy="334508"/>
          </a:xfrm>
        </p:spPr>
        <p:txBody>
          <a:bodyPr>
            <a:noAutofit/>
          </a:bodyPr>
          <a:lstStyle>
            <a:lvl1pPr marL="0" indent="0" algn="ctr">
              <a:buNone/>
              <a:defRPr sz="1600" b="1">
                <a:solidFill>
                  <a:schemeClr val="accent6"/>
                </a:solidFill>
                <a:latin typeface="+mn-lt"/>
              </a:defRPr>
            </a:lvl1pPr>
          </a:lstStyle>
          <a:p>
            <a:pPr lvl="0"/>
            <a:r>
              <a:rPr lang="en-US"/>
              <a:t>Edit Master text styles</a:t>
            </a:r>
          </a:p>
        </p:txBody>
      </p:sp>
      <p:sp>
        <p:nvSpPr>
          <p:cNvPr id="10" name="Text Placeholder 8">
            <a:extLst>
              <a:ext uri="{FF2B5EF4-FFF2-40B4-BE49-F238E27FC236}">
                <a16:creationId xmlns:a16="http://schemas.microsoft.com/office/drawing/2014/main" id="{3F93C618-7612-42AB-B890-45E85BD492F4}"/>
              </a:ext>
            </a:extLst>
          </p:cNvPr>
          <p:cNvSpPr>
            <a:spLocks noGrp="1"/>
          </p:cNvSpPr>
          <p:nvPr>
            <p:ph type="body" sz="quarter" idx="15"/>
          </p:nvPr>
        </p:nvSpPr>
        <p:spPr>
          <a:xfrm>
            <a:off x="4623026" y="3802065"/>
            <a:ext cx="2820761" cy="334508"/>
          </a:xfrm>
        </p:spPr>
        <p:txBody>
          <a:bodyPr>
            <a:noAutofit/>
          </a:bodyPr>
          <a:lstStyle>
            <a:lvl1pPr marL="0" indent="0" algn="ctr">
              <a:buNone/>
              <a:defRPr sz="1600" b="1">
                <a:solidFill>
                  <a:schemeClr val="accent3"/>
                </a:solidFill>
                <a:latin typeface="+mn-lt"/>
              </a:defRPr>
            </a:lvl1pPr>
          </a:lstStyle>
          <a:p>
            <a:pPr lvl="0"/>
            <a:r>
              <a:rPr lang="en-US"/>
              <a:t>Edit Master text styles</a:t>
            </a:r>
          </a:p>
        </p:txBody>
      </p:sp>
      <p:sp>
        <p:nvSpPr>
          <p:cNvPr id="11" name="Text Placeholder 8">
            <a:extLst>
              <a:ext uri="{FF2B5EF4-FFF2-40B4-BE49-F238E27FC236}">
                <a16:creationId xmlns:a16="http://schemas.microsoft.com/office/drawing/2014/main" id="{08664829-F6FB-4E31-BF5C-C895ADF2BA7F}"/>
              </a:ext>
            </a:extLst>
          </p:cNvPr>
          <p:cNvSpPr>
            <a:spLocks noGrp="1"/>
          </p:cNvSpPr>
          <p:nvPr>
            <p:ph type="body" sz="quarter" idx="16"/>
          </p:nvPr>
        </p:nvSpPr>
        <p:spPr>
          <a:xfrm>
            <a:off x="8635999" y="3802065"/>
            <a:ext cx="2820761" cy="334508"/>
          </a:xfrm>
        </p:spPr>
        <p:txBody>
          <a:bodyPr>
            <a:noAutofit/>
          </a:bodyPr>
          <a:lstStyle>
            <a:lvl1pPr marL="0" indent="0" algn="ctr">
              <a:buNone/>
              <a:defRPr sz="1600" b="1">
                <a:solidFill>
                  <a:schemeClr val="accent5">
                    <a:lumMod val="75000"/>
                  </a:schemeClr>
                </a:solidFill>
                <a:latin typeface="+mn-lt"/>
              </a:defRPr>
            </a:lvl1pPr>
          </a:lstStyle>
          <a:p>
            <a:pPr lvl="0"/>
            <a:r>
              <a:rPr lang="en-US"/>
              <a:t>Edit Master text styles</a:t>
            </a:r>
          </a:p>
        </p:txBody>
      </p:sp>
      <p:sp>
        <p:nvSpPr>
          <p:cNvPr id="12" name="Text Placeholder 8">
            <a:extLst>
              <a:ext uri="{FF2B5EF4-FFF2-40B4-BE49-F238E27FC236}">
                <a16:creationId xmlns:a16="http://schemas.microsoft.com/office/drawing/2014/main" id="{B1885C44-356C-410C-B697-9BA0E2858222}"/>
              </a:ext>
            </a:extLst>
          </p:cNvPr>
          <p:cNvSpPr>
            <a:spLocks noGrp="1"/>
          </p:cNvSpPr>
          <p:nvPr>
            <p:ph type="body" sz="quarter" idx="17"/>
          </p:nvPr>
        </p:nvSpPr>
        <p:spPr>
          <a:xfrm>
            <a:off x="735240" y="4294303"/>
            <a:ext cx="2820761" cy="1496898"/>
          </a:xfrm>
        </p:spPr>
        <p:txBody>
          <a:bodyPr>
            <a:noAutofit/>
          </a:bodyPr>
          <a:lstStyle>
            <a:lvl1pPr marL="0" indent="0" algn="l">
              <a:spcAft>
                <a:spcPts val="600"/>
              </a:spcAft>
              <a:buNone/>
              <a:defRPr sz="1400" b="0">
                <a:solidFill>
                  <a:schemeClr val="tx1">
                    <a:lumMod val="75000"/>
                    <a:lumOff val="25000"/>
                  </a:schemeClr>
                </a:solidFill>
                <a:latin typeface="+mn-lt"/>
              </a:defRPr>
            </a:lvl1pPr>
          </a:lstStyle>
          <a:p>
            <a:pPr lvl="0"/>
            <a:r>
              <a:rPr lang="en-US"/>
              <a:t>Edit Master text styles</a:t>
            </a:r>
          </a:p>
        </p:txBody>
      </p:sp>
      <p:sp>
        <p:nvSpPr>
          <p:cNvPr id="13" name="Text Placeholder 8">
            <a:extLst>
              <a:ext uri="{FF2B5EF4-FFF2-40B4-BE49-F238E27FC236}">
                <a16:creationId xmlns:a16="http://schemas.microsoft.com/office/drawing/2014/main" id="{464BC696-49A6-4328-BB42-5566BAC00F80}"/>
              </a:ext>
            </a:extLst>
          </p:cNvPr>
          <p:cNvSpPr>
            <a:spLocks noGrp="1"/>
          </p:cNvSpPr>
          <p:nvPr>
            <p:ph type="body" sz="quarter" idx="18"/>
          </p:nvPr>
        </p:nvSpPr>
        <p:spPr>
          <a:xfrm>
            <a:off x="4623026" y="4294303"/>
            <a:ext cx="2820761" cy="1496898"/>
          </a:xfrm>
        </p:spPr>
        <p:txBody>
          <a:bodyPr>
            <a:noAutofit/>
          </a:bodyPr>
          <a:lstStyle>
            <a:lvl1pPr marL="0" indent="0" algn="l">
              <a:spcAft>
                <a:spcPts val="600"/>
              </a:spcAft>
              <a:buNone/>
              <a:defRPr sz="1400" b="0">
                <a:solidFill>
                  <a:schemeClr val="tx1">
                    <a:lumMod val="75000"/>
                    <a:lumOff val="25000"/>
                  </a:schemeClr>
                </a:solidFill>
                <a:latin typeface="+mn-lt"/>
              </a:defRPr>
            </a:lvl1pPr>
          </a:lstStyle>
          <a:p>
            <a:pPr lvl="0"/>
            <a:r>
              <a:rPr lang="en-US"/>
              <a:t>Edit Master text styles</a:t>
            </a:r>
          </a:p>
        </p:txBody>
      </p:sp>
      <p:sp>
        <p:nvSpPr>
          <p:cNvPr id="14" name="Text Placeholder 8">
            <a:extLst>
              <a:ext uri="{FF2B5EF4-FFF2-40B4-BE49-F238E27FC236}">
                <a16:creationId xmlns:a16="http://schemas.microsoft.com/office/drawing/2014/main" id="{7E9E558E-F7EF-4347-AD3C-FDB2A9BCF618}"/>
              </a:ext>
            </a:extLst>
          </p:cNvPr>
          <p:cNvSpPr>
            <a:spLocks noGrp="1"/>
          </p:cNvSpPr>
          <p:nvPr>
            <p:ph type="body" sz="quarter" idx="19"/>
          </p:nvPr>
        </p:nvSpPr>
        <p:spPr>
          <a:xfrm>
            <a:off x="8635999" y="4294303"/>
            <a:ext cx="2820761" cy="1496898"/>
          </a:xfrm>
        </p:spPr>
        <p:txBody>
          <a:bodyPr>
            <a:noAutofit/>
          </a:bodyPr>
          <a:lstStyle>
            <a:lvl1pPr marL="0" indent="0" algn="l">
              <a:spcAft>
                <a:spcPts val="600"/>
              </a:spcAft>
              <a:buNone/>
              <a:defRPr sz="1400" b="0">
                <a:solidFill>
                  <a:schemeClr val="tx1">
                    <a:lumMod val="75000"/>
                    <a:lumOff val="25000"/>
                  </a:schemeClr>
                </a:solidFill>
                <a:latin typeface="+mn-lt"/>
              </a:defRPr>
            </a:lvl1pPr>
          </a:lstStyle>
          <a:p>
            <a:pPr lvl="0"/>
            <a:r>
              <a:rPr lang="en-US"/>
              <a:t>Edit Master text styles</a:t>
            </a:r>
          </a:p>
        </p:txBody>
      </p:sp>
      <p:sp>
        <p:nvSpPr>
          <p:cNvPr id="3" name="Title 2">
            <a:extLst>
              <a:ext uri="{FF2B5EF4-FFF2-40B4-BE49-F238E27FC236}">
                <a16:creationId xmlns:a16="http://schemas.microsoft.com/office/drawing/2014/main" id="{B9AD2AC4-32E8-BC46-848C-BEA37118CB6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544819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Half Page Photo + Text">
    <p:spTree>
      <p:nvGrpSpPr>
        <p:cNvPr id="1" name=""/>
        <p:cNvGrpSpPr/>
        <p:nvPr/>
      </p:nvGrpSpPr>
      <p:grpSpPr>
        <a:xfrm>
          <a:off x="0" y="0"/>
          <a:ext cx="0" cy="0"/>
          <a:chOff x="0" y="0"/>
          <a:chExt cx="0" cy="0"/>
        </a:xfrm>
      </p:grpSpPr>
      <p:sp>
        <p:nvSpPr>
          <p:cNvPr id="11" name="Picture Placeholder 4">
            <a:extLst>
              <a:ext uri="{FF2B5EF4-FFF2-40B4-BE49-F238E27FC236}">
                <a16:creationId xmlns:a16="http://schemas.microsoft.com/office/drawing/2014/main" id="{679784BB-7CDD-484B-8F47-9CF1D79993F5}"/>
              </a:ext>
            </a:extLst>
          </p:cNvPr>
          <p:cNvSpPr>
            <a:spLocks noGrp="1"/>
          </p:cNvSpPr>
          <p:nvPr>
            <p:ph type="pic" sz="quarter" idx="13" hasCustomPrompt="1"/>
          </p:nvPr>
        </p:nvSpPr>
        <p:spPr>
          <a:xfrm>
            <a:off x="6299200" y="0"/>
            <a:ext cx="5892800" cy="6858000"/>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a:r>
              <a:rPr lang="en-US" dirty="0"/>
              <a:t>Insert Image</a:t>
            </a:r>
            <a:endParaRPr lang="en-GB" dirty="0"/>
          </a:p>
        </p:txBody>
      </p:sp>
      <p:sp>
        <p:nvSpPr>
          <p:cNvPr id="2" name="Title 1">
            <a:extLst>
              <a:ext uri="{FF2B5EF4-FFF2-40B4-BE49-F238E27FC236}">
                <a16:creationId xmlns:a16="http://schemas.microsoft.com/office/drawing/2014/main" id="{8EDEB162-E699-464C-B2EE-136D517A9B8B}"/>
              </a:ext>
            </a:extLst>
          </p:cNvPr>
          <p:cNvSpPr>
            <a:spLocks noGrp="1"/>
          </p:cNvSpPr>
          <p:nvPr>
            <p:ph type="title"/>
          </p:nvPr>
        </p:nvSpPr>
        <p:spPr>
          <a:xfrm>
            <a:off x="446314" y="493776"/>
            <a:ext cx="5170715" cy="1089529"/>
          </a:xfrm>
        </p:spPr>
        <p:txBody>
          <a:bodyPr vert="horz" wrap="square" lIns="91440" tIns="45720" rIns="91440" bIns="45720" rtlCol="0" anchor="ctr">
            <a:spAutoFit/>
          </a:bodyPr>
          <a:lstStyle>
            <a:lvl1pPr>
              <a:defRPr lang="en-GB" sz="3600" spc="-60" dirty="0"/>
            </a:lvl1pPr>
          </a:lstStyle>
          <a:p>
            <a:pPr lvl="0"/>
            <a:r>
              <a:rPr lang="en-US"/>
              <a:t>Click to edit Master title style</a:t>
            </a:r>
            <a:endParaRPr lang="en-GB" dirty="0"/>
          </a:p>
        </p:txBody>
      </p:sp>
      <p:sp>
        <p:nvSpPr>
          <p:cNvPr id="9" name="Text Placeholder 8">
            <a:extLst>
              <a:ext uri="{FF2B5EF4-FFF2-40B4-BE49-F238E27FC236}">
                <a16:creationId xmlns:a16="http://schemas.microsoft.com/office/drawing/2014/main" id="{FF7966C8-8738-4743-AE43-80F0C197B6C7}"/>
              </a:ext>
            </a:extLst>
          </p:cNvPr>
          <p:cNvSpPr>
            <a:spLocks noGrp="1"/>
          </p:cNvSpPr>
          <p:nvPr>
            <p:ph type="body" sz="quarter" idx="14"/>
          </p:nvPr>
        </p:nvSpPr>
        <p:spPr>
          <a:xfrm>
            <a:off x="571499" y="2061165"/>
            <a:ext cx="5045529" cy="334508"/>
          </a:xfrm>
        </p:spPr>
        <p:txBody>
          <a:bodyPr>
            <a:noAutofit/>
          </a:bodyPr>
          <a:lstStyle>
            <a:lvl1pPr marL="0" indent="0" algn="l">
              <a:buNone/>
              <a:defRPr sz="1600" b="1">
                <a:solidFill>
                  <a:schemeClr val="accent3"/>
                </a:solidFill>
                <a:latin typeface="+mn-lt"/>
              </a:defRPr>
            </a:lvl1pPr>
          </a:lstStyle>
          <a:p>
            <a:pPr lvl="0"/>
            <a:r>
              <a:rPr lang="en-US"/>
              <a:t>Edit Master text styles</a:t>
            </a:r>
          </a:p>
        </p:txBody>
      </p:sp>
      <p:sp>
        <p:nvSpPr>
          <p:cNvPr id="12" name="Text Placeholder 8">
            <a:extLst>
              <a:ext uri="{FF2B5EF4-FFF2-40B4-BE49-F238E27FC236}">
                <a16:creationId xmlns:a16="http://schemas.microsoft.com/office/drawing/2014/main" id="{B1885C44-356C-410C-B697-9BA0E2858222}"/>
              </a:ext>
            </a:extLst>
          </p:cNvPr>
          <p:cNvSpPr>
            <a:spLocks noGrp="1"/>
          </p:cNvSpPr>
          <p:nvPr>
            <p:ph type="body" sz="quarter" idx="17"/>
          </p:nvPr>
        </p:nvSpPr>
        <p:spPr>
          <a:xfrm>
            <a:off x="571499" y="2708227"/>
            <a:ext cx="5045529" cy="3561943"/>
          </a:xfrm>
        </p:spPr>
        <p:txBody>
          <a:bodyPr>
            <a:noAutofit/>
          </a:bodyPr>
          <a:lstStyle>
            <a:lvl1pPr marL="0" indent="0" algn="l">
              <a:buNone/>
              <a:defRPr sz="1400" b="0">
                <a:solidFill>
                  <a:schemeClr val="tx1">
                    <a:lumMod val="75000"/>
                    <a:lumOff val="25000"/>
                  </a:schemeClr>
                </a:solidFill>
                <a:latin typeface="+mn-lt"/>
              </a:defRPr>
            </a:lvl1pPr>
          </a:lstStyle>
          <a:p>
            <a:pPr lvl="0"/>
            <a:r>
              <a:rPr lang="en-US"/>
              <a:t>Edit Master text styles</a:t>
            </a: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8" name="Rectangle 7">
            <a:extLst>
              <a:ext uri="{FF2B5EF4-FFF2-40B4-BE49-F238E27FC236}">
                <a16:creationId xmlns:a16="http://schemas.microsoft.com/office/drawing/2014/main" id="{1E6A75B6-7B4E-496F-A846-0FFBB6E1D164}"/>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10" name="Slide Number Placeholder 5">
            <a:extLst>
              <a:ext uri="{FF2B5EF4-FFF2-40B4-BE49-F238E27FC236}">
                <a16:creationId xmlns:a16="http://schemas.microsoft.com/office/drawing/2014/main" id="{7648ACB4-9C22-4636-800F-578055A5BC10}"/>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GB" b="1" smtClean="0">
                <a:solidFill>
                  <a:schemeClr val="bg1"/>
                </a:solidFill>
              </a:rPr>
              <a:pPr/>
              <a:t>‹#›</a:t>
            </a:fld>
            <a:endParaRPr lang="en-GB" b="1" dirty="0">
              <a:solidFill>
                <a:schemeClr val="bg1"/>
              </a:solidFill>
            </a:endParaRPr>
          </a:p>
        </p:txBody>
      </p:sp>
    </p:spTree>
    <p:extLst>
      <p:ext uri="{BB962C8B-B14F-4D97-AF65-F5344CB8AC3E}">
        <p14:creationId xmlns:p14="http://schemas.microsoft.com/office/powerpoint/2010/main" val="20438724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Flowchart: Document 3">
            <a:extLst>
              <a:ext uri="{FF2B5EF4-FFF2-40B4-BE49-F238E27FC236}">
                <a16:creationId xmlns:a16="http://schemas.microsoft.com/office/drawing/2014/main" id="{D5C833BC-89A8-4D28-9D63-F45F14D694BF}"/>
              </a:ext>
            </a:extLst>
          </p:cNvPr>
          <p:cNvSpPr/>
          <p:nvPr userDrawn="1"/>
        </p:nvSpPr>
        <p:spPr>
          <a:xfrm flipH="1">
            <a:off x="123987" y="124955"/>
            <a:ext cx="11953415" cy="4408002"/>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 fmla="*/ 17 w 21617"/>
              <a:gd name="connsiteY0" fmla="*/ 0 h 23765"/>
              <a:gd name="connsiteX1" fmla="*/ 21617 w 21617"/>
              <a:gd name="connsiteY1" fmla="*/ 0 h 23765"/>
              <a:gd name="connsiteX2" fmla="*/ 21617 w 21617"/>
              <a:gd name="connsiteY2" fmla="*/ 17322 h 23765"/>
              <a:gd name="connsiteX3" fmla="*/ 0 w 21617"/>
              <a:gd name="connsiteY3" fmla="*/ 22875 h 23765"/>
              <a:gd name="connsiteX4" fmla="*/ 17 w 21617"/>
              <a:gd name="connsiteY4" fmla="*/ 0 h 23765"/>
              <a:gd name="connsiteX0" fmla="*/ 17 w 21617"/>
              <a:gd name="connsiteY0" fmla="*/ 0 h 24368"/>
              <a:gd name="connsiteX1" fmla="*/ 21617 w 21617"/>
              <a:gd name="connsiteY1" fmla="*/ 0 h 24368"/>
              <a:gd name="connsiteX2" fmla="*/ 21617 w 21617"/>
              <a:gd name="connsiteY2" fmla="*/ 17322 h 24368"/>
              <a:gd name="connsiteX3" fmla="*/ 0 w 21617"/>
              <a:gd name="connsiteY3" fmla="*/ 22875 h 24368"/>
              <a:gd name="connsiteX4" fmla="*/ 17 w 21617"/>
              <a:gd name="connsiteY4" fmla="*/ 0 h 24368"/>
              <a:gd name="connsiteX0" fmla="*/ 17 w 21617"/>
              <a:gd name="connsiteY0" fmla="*/ 0 h 24514"/>
              <a:gd name="connsiteX1" fmla="*/ 21617 w 21617"/>
              <a:gd name="connsiteY1" fmla="*/ 0 h 24514"/>
              <a:gd name="connsiteX2" fmla="*/ 21617 w 21617"/>
              <a:gd name="connsiteY2" fmla="*/ 17322 h 24514"/>
              <a:gd name="connsiteX3" fmla="*/ 0 w 21617"/>
              <a:gd name="connsiteY3" fmla="*/ 22875 h 24514"/>
              <a:gd name="connsiteX4" fmla="*/ 17 w 21617"/>
              <a:gd name="connsiteY4" fmla="*/ 0 h 24514"/>
              <a:gd name="connsiteX0" fmla="*/ 17 w 21617"/>
              <a:gd name="connsiteY0" fmla="*/ 0 h 24569"/>
              <a:gd name="connsiteX1" fmla="*/ 21617 w 21617"/>
              <a:gd name="connsiteY1" fmla="*/ 0 h 24569"/>
              <a:gd name="connsiteX2" fmla="*/ 21617 w 21617"/>
              <a:gd name="connsiteY2" fmla="*/ 17322 h 24569"/>
              <a:gd name="connsiteX3" fmla="*/ 0 w 21617"/>
              <a:gd name="connsiteY3" fmla="*/ 22875 h 24569"/>
              <a:gd name="connsiteX4" fmla="*/ 17 w 21617"/>
              <a:gd name="connsiteY4" fmla="*/ 0 h 24569"/>
              <a:gd name="connsiteX0" fmla="*/ 17 w 21617"/>
              <a:gd name="connsiteY0" fmla="*/ 0 h 24698"/>
              <a:gd name="connsiteX1" fmla="*/ 21617 w 21617"/>
              <a:gd name="connsiteY1" fmla="*/ 0 h 24698"/>
              <a:gd name="connsiteX2" fmla="*/ 21617 w 21617"/>
              <a:gd name="connsiteY2" fmla="*/ 17322 h 24698"/>
              <a:gd name="connsiteX3" fmla="*/ 0 w 21617"/>
              <a:gd name="connsiteY3" fmla="*/ 22875 h 24698"/>
              <a:gd name="connsiteX4" fmla="*/ 17 w 21617"/>
              <a:gd name="connsiteY4" fmla="*/ 0 h 24698"/>
              <a:gd name="connsiteX0" fmla="*/ 17 w 21617"/>
              <a:gd name="connsiteY0" fmla="*/ 0 h 24785"/>
              <a:gd name="connsiteX1" fmla="*/ 21617 w 21617"/>
              <a:gd name="connsiteY1" fmla="*/ 0 h 24785"/>
              <a:gd name="connsiteX2" fmla="*/ 21617 w 21617"/>
              <a:gd name="connsiteY2" fmla="*/ 17322 h 24785"/>
              <a:gd name="connsiteX3" fmla="*/ 0 w 21617"/>
              <a:gd name="connsiteY3" fmla="*/ 22875 h 24785"/>
              <a:gd name="connsiteX4" fmla="*/ 17 w 21617"/>
              <a:gd name="connsiteY4" fmla="*/ 0 h 247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17" h="24785">
                <a:moveTo>
                  <a:pt x="17" y="0"/>
                </a:moveTo>
                <a:lnTo>
                  <a:pt x="21617" y="0"/>
                </a:lnTo>
                <a:lnTo>
                  <a:pt x="21617" y="17322"/>
                </a:lnTo>
                <a:cubicBezTo>
                  <a:pt x="10919" y="19230"/>
                  <a:pt x="10221" y="28798"/>
                  <a:pt x="0" y="22875"/>
                </a:cubicBezTo>
                <a:cubicBezTo>
                  <a:pt x="6" y="15250"/>
                  <a:pt x="11" y="7625"/>
                  <a:pt x="1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 name="Subtitle 2">
            <a:extLst>
              <a:ext uri="{FF2B5EF4-FFF2-40B4-BE49-F238E27FC236}">
                <a16:creationId xmlns:a16="http://schemas.microsoft.com/office/drawing/2014/main" id="{FA174F0C-3444-43F9-9DFF-354C44272A65}"/>
              </a:ext>
            </a:extLst>
          </p:cNvPr>
          <p:cNvSpPr>
            <a:spLocks noGrp="1"/>
          </p:cNvSpPr>
          <p:nvPr>
            <p:ph type="subTitle" idx="1" hasCustomPrompt="1"/>
          </p:nvPr>
        </p:nvSpPr>
        <p:spPr>
          <a:xfrm>
            <a:off x="694871" y="5603181"/>
            <a:ext cx="9144000" cy="341632"/>
          </a:xfrm>
        </p:spPr>
        <p:txBody>
          <a:bodyPr vert="horz" lIns="91440" tIns="45720" rIns="91440" bIns="45720" rtlCol="0">
            <a:spAutoFit/>
          </a:bodyPr>
          <a:lstStyle>
            <a:lvl1pPr marL="0" indent="0">
              <a:buNone/>
              <a:defRPr lang="en-GB" sz="1800" dirty="0">
                <a:solidFill>
                  <a:schemeClr val="accent2">
                    <a:lumMod val="50000"/>
                  </a:schemeClr>
                </a:solidFill>
                <a:latin typeface="+mn-lt"/>
              </a:defRPr>
            </a:lvl1pPr>
          </a:lstStyle>
          <a:p>
            <a:pPr marL="228600" lvl="0" indent="-228600"/>
            <a:r>
              <a:rPr lang="en-US" dirty="0"/>
              <a:t>Subtitle</a:t>
            </a:r>
            <a:endParaRPr lang="en-GB" dirty="0"/>
          </a:p>
        </p:txBody>
      </p:sp>
      <p:sp>
        <p:nvSpPr>
          <p:cNvPr id="2" name="Title 1">
            <a:extLst>
              <a:ext uri="{FF2B5EF4-FFF2-40B4-BE49-F238E27FC236}">
                <a16:creationId xmlns:a16="http://schemas.microsoft.com/office/drawing/2014/main" id="{0E11612A-63A3-4175-9F77-FA03CCD38D4B}"/>
              </a:ext>
            </a:extLst>
          </p:cNvPr>
          <p:cNvSpPr>
            <a:spLocks noGrp="1"/>
          </p:cNvSpPr>
          <p:nvPr>
            <p:ph type="ctrTitle" hasCustomPrompt="1"/>
          </p:nvPr>
        </p:nvSpPr>
        <p:spPr>
          <a:xfrm>
            <a:off x="694871" y="4901450"/>
            <a:ext cx="10607040" cy="701731"/>
          </a:xfrm>
        </p:spPr>
        <p:txBody>
          <a:bodyPr vert="horz" lIns="91440" tIns="45720" rIns="91440" bIns="45720" rtlCol="0" anchor="b">
            <a:spAutoFit/>
          </a:bodyPr>
          <a:lstStyle>
            <a:lvl1pPr>
              <a:defRPr lang="en-GB" sz="4400" b="1" dirty="0">
                <a:solidFill>
                  <a:schemeClr val="tx1">
                    <a:lumMod val="75000"/>
                    <a:lumOff val="25000"/>
                  </a:schemeClr>
                </a:solidFill>
                <a:latin typeface="+mj-lt"/>
              </a:defRPr>
            </a:lvl1pPr>
          </a:lstStyle>
          <a:p>
            <a:pPr marL="0" lvl="0"/>
            <a:r>
              <a:rPr lang="en-US" dirty="0"/>
              <a:t>Title</a:t>
            </a:r>
            <a:endParaRPr lang="en-GB" dirty="0"/>
          </a:p>
        </p:txBody>
      </p:sp>
      <p:sp>
        <p:nvSpPr>
          <p:cNvPr id="11" name="Rectangle 10">
            <a:extLst>
              <a:ext uri="{FF2B5EF4-FFF2-40B4-BE49-F238E27FC236}">
                <a16:creationId xmlns:a16="http://schemas.microsoft.com/office/drawing/2014/main" id="{45C25376-E6F9-4E5A-A81D-E7FA342FB230}"/>
              </a:ext>
            </a:extLst>
          </p:cNvPr>
          <p:cNvSpPr/>
          <p:nvPr userDrawn="1"/>
        </p:nvSpPr>
        <p:spPr>
          <a:xfrm>
            <a:off x="435429" y="4726452"/>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Tree>
    <p:extLst>
      <p:ext uri="{BB962C8B-B14F-4D97-AF65-F5344CB8AC3E}">
        <p14:creationId xmlns:p14="http://schemas.microsoft.com/office/powerpoint/2010/main" val="35822404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4" name="Flowchart: Document 3">
            <a:extLst>
              <a:ext uri="{FF2B5EF4-FFF2-40B4-BE49-F238E27FC236}">
                <a16:creationId xmlns:a16="http://schemas.microsoft.com/office/drawing/2014/main" id="{7F75D8AF-79DE-4E2B-A15F-8EC66948BC31}"/>
              </a:ext>
            </a:extLst>
          </p:cNvPr>
          <p:cNvSpPr/>
          <p:nvPr userDrawn="1"/>
        </p:nvSpPr>
        <p:spPr>
          <a:xfrm flipH="1" flipV="1">
            <a:off x="114590" y="4581492"/>
            <a:ext cx="11962815" cy="2152681"/>
          </a:xfrm>
          <a:custGeom>
            <a:avLst/>
            <a:gdLst>
              <a:gd name="connsiteX0" fmla="*/ 0 w 21600"/>
              <a:gd name="connsiteY0" fmla="*/ 0 h 21600"/>
              <a:gd name="connsiteX1" fmla="*/ 21600 w 21600"/>
              <a:gd name="connsiteY1" fmla="*/ 0 h 21600"/>
              <a:gd name="connsiteX2" fmla="*/ 21600 w 21600"/>
              <a:gd name="connsiteY2" fmla="*/ 17322 h 21600"/>
              <a:gd name="connsiteX3" fmla="*/ 0 w 21600"/>
              <a:gd name="connsiteY3" fmla="*/ 20172 h 21600"/>
              <a:gd name="connsiteX4" fmla="*/ 0 w 21600"/>
              <a:gd name="connsiteY4" fmla="*/ 0 h 21600"/>
              <a:gd name="connsiteX0" fmla="*/ 17 w 21617"/>
              <a:gd name="connsiteY0" fmla="*/ 0 h 23765"/>
              <a:gd name="connsiteX1" fmla="*/ 21617 w 21617"/>
              <a:gd name="connsiteY1" fmla="*/ 0 h 23765"/>
              <a:gd name="connsiteX2" fmla="*/ 21617 w 21617"/>
              <a:gd name="connsiteY2" fmla="*/ 17322 h 23765"/>
              <a:gd name="connsiteX3" fmla="*/ 0 w 21617"/>
              <a:gd name="connsiteY3" fmla="*/ 22875 h 23765"/>
              <a:gd name="connsiteX4" fmla="*/ 17 w 21617"/>
              <a:gd name="connsiteY4" fmla="*/ 0 h 23765"/>
              <a:gd name="connsiteX0" fmla="*/ 17 w 21617"/>
              <a:gd name="connsiteY0" fmla="*/ 0 h 24368"/>
              <a:gd name="connsiteX1" fmla="*/ 21617 w 21617"/>
              <a:gd name="connsiteY1" fmla="*/ 0 h 24368"/>
              <a:gd name="connsiteX2" fmla="*/ 21617 w 21617"/>
              <a:gd name="connsiteY2" fmla="*/ 17322 h 24368"/>
              <a:gd name="connsiteX3" fmla="*/ 0 w 21617"/>
              <a:gd name="connsiteY3" fmla="*/ 22875 h 24368"/>
              <a:gd name="connsiteX4" fmla="*/ 17 w 21617"/>
              <a:gd name="connsiteY4" fmla="*/ 0 h 24368"/>
              <a:gd name="connsiteX0" fmla="*/ 17 w 21617"/>
              <a:gd name="connsiteY0" fmla="*/ 0 h 24514"/>
              <a:gd name="connsiteX1" fmla="*/ 21617 w 21617"/>
              <a:gd name="connsiteY1" fmla="*/ 0 h 24514"/>
              <a:gd name="connsiteX2" fmla="*/ 21617 w 21617"/>
              <a:gd name="connsiteY2" fmla="*/ 17322 h 24514"/>
              <a:gd name="connsiteX3" fmla="*/ 0 w 21617"/>
              <a:gd name="connsiteY3" fmla="*/ 22875 h 24514"/>
              <a:gd name="connsiteX4" fmla="*/ 17 w 21617"/>
              <a:gd name="connsiteY4" fmla="*/ 0 h 24514"/>
              <a:gd name="connsiteX0" fmla="*/ 17 w 21617"/>
              <a:gd name="connsiteY0" fmla="*/ 0 h 24569"/>
              <a:gd name="connsiteX1" fmla="*/ 21617 w 21617"/>
              <a:gd name="connsiteY1" fmla="*/ 0 h 24569"/>
              <a:gd name="connsiteX2" fmla="*/ 21617 w 21617"/>
              <a:gd name="connsiteY2" fmla="*/ 17322 h 24569"/>
              <a:gd name="connsiteX3" fmla="*/ 0 w 21617"/>
              <a:gd name="connsiteY3" fmla="*/ 22875 h 24569"/>
              <a:gd name="connsiteX4" fmla="*/ 17 w 21617"/>
              <a:gd name="connsiteY4" fmla="*/ 0 h 24569"/>
              <a:gd name="connsiteX0" fmla="*/ 17 w 21617"/>
              <a:gd name="connsiteY0" fmla="*/ 0 h 24698"/>
              <a:gd name="connsiteX1" fmla="*/ 21617 w 21617"/>
              <a:gd name="connsiteY1" fmla="*/ 0 h 24698"/>
              <a:gd name="connsiteX2" fmla="*/ 21617 w 21617"/>
              <a:gd name="connsiteY2" fmla="*/ 17322 h 24698"/>
              <a:gd name="connsiteX3" fmla="*/ 0 w 21617"/>
              <a:gd name="connsiteY3" fmla="*/ 22875 h 24698"/>
              <a:gd name="connsiteX4" fmla="*/ 17 w 21617"/>
              <a:gd name="connsiteY4" fmla="*/ 0 h 24698"/>
              <a:gd name="connsiteX0" fmla="*/ 17 w 21617"/>
              <a:gd name="connsiteY0" fmla="*/ 0 h 24785"/>
              <a:gd name="connsiteX1" fmla="*/ 21617 w 21617"/>
              <a:gd name="connsiteY1" fmla="*/ 0 h 24785"/>
              <a:gd name="connsiteX2" fmla="*/ 21617 w 21617"/>
              <a:gd name="connsiteY2" fmla="*/ 17322 h 24785"/>
              <a:gd name="connsiteX3" fmla="*/ 0 w 21617"/>
              <a:gd name="connsiteY3" fmla="*/ 22875 h 24785"/>
              <a:gd name="connsiteX4" fmla="*/ 17 w 21617"/>
              <a:gd name="connsiteY4" fmla="*/ 0 h 24785"/>
              <a:gd name="connsiteX0" fmla="*/ 34 w 21634"/>
              <a:gd name="connsiteY0" fmla="*/ 0 h 36778"/>
              <a:gd name="connsiteX1" fmla="*/ 21634 w 21634"/>
              <a:gd name="connsiteY1" fmla="*/ 0 h 36778"/>
              <a:gd name="connsiteX2" fmla="*/ 21634 w 21634"/>
              <a:gd name="connsiteY2" fmla="*/ 17322 h 36778"/>
              <a:gd name="connsiteX3" fmla="*/ 0 w 21634"/>
              <a:gd name="connsiteY3" fmla="*/ 35787 h 36778"/>
              <a:gd name="connsiteX4" fmla="*/ 34 w 21634"/>
              <a:gd name="connsiteY4" fmla="*/ 0 h 36778"/>
              <a:gd name="connsiteX0" fmla="*/ 34 w 21634"/>
              <a:gd name="connsiteY0" fmla="*/ 0 h 41874"/>
              <a:gd name="connsiteX1" fmla="*/ 21634 w 21634"/>
              <a:gd name="connsiteY1" fmla="*/ 0 h 41874"/>
              <a:gd name="connsiteX2" fmla="*/ 21634 w 21634"/>
              <a:gd name="connsiteY2" fmla="*/ 17322 h 41874"/>
              <a:gd name="connsiteX3" fmla="*/ 0 w 21634"/>
              <a:gd name="connsiteY3" fmla="*/ 35787 h 41874"/>
              <a:gd name="connsiteX4" fmla="*/ 34 w 21634"/>
              <a:gd name="connsiteY4" fmla="*/ 0 h 41874"/>
              <a:gd name="connsiteX0" fmla="*/ 34 w 21634"/>
              <a:gd name="connsiteY0" fmla="*/ 0 h 42123"/>
              <a:gd name="connsiteX1" fmla="*/ 21634 w 21634"/>
              <a:gd name="connsiteY1" fmla="*/ 0 h 42123"/>
              <a:gd name="connsiteX2" fmla="*/ 21634 w 21634"/>
              <a:gd name="connsiteY2" fmla="*/ 17322 h 42123"/>
              <a:gd name="connsiteX3" fmla="*/ 0 w 21634"/>
              <a:gd name="connsiteY3" fmla="*/ 35787 h 42123"/>
              <a:gd name="connsiteX4" fmla="*/ 34 w 21634"/>
              <a:gd name="connsiteY4" fmla="*/ 0 h 42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34" h="42123">
                <a:moveTo>
                  <a:pt x="34" y="0"/>
                </a:moveTo>
                <a:lnTo>
                  <a:pt x="21634" y="0"/>
                </a:lnTo>
                <a:lnTo>
                  <a:pt x="21634" y="17322"/>
                </a:lnTo>
                <a:cubicBezTo>
                  <a:pt x="10970" y="21444"/>
                  <a:pt x="9198" y="56098"/>
                  <a:pt x="0" y="35787"/>
                </a:cubicBezTo>
                <a:cubicBezTo>
                  <a:pt x="6" y="28162"/>
                  <a:pt x="28" y="7625"/>
                  <a:pt x="34"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8C9A3716-1F35-4634-B53D-27722735B2D5}"/>
              </a:ext>
            </a:extLst>
          </p:cNvPr>
          <p:cNvSpPr>
            <a:spLocks noGrp="1"/>
          </p:cNvSpPr>
          <p:nvPr>
            <p:ph type="title" hasCustomPrompt="1"/>
          </p:nvPr>
        </p:nvSpPr>
        <p:spPr>
          <a:xfrm>
            <a:off x="696686" y="1611383"/>
            <a:ext cx="9666514" cy="746846"/>
          </a:xfrm>
        </p:spPr>
        <p:txBody>
          <a:bodyPr anchor="t">
            <a:noAutofit/>
          </a:bodyPr>
          <a:lstStyle>
            <a:lvl1pPr>
              <a:defRPr sz="4800" spc="-150">
                <a:solidFill>
                  <a:schemeClr val="tx1">
                    <a:lumMod val="75000"/>
                    <a:lumOff val="25000"/>
                  </a:schemeClr>
                </a:solidFill>
              </a:defRPr>
            </a:lvl1pPr>
          </a:lstStyle>
          <a:p>
            <a:r>
              <a:rPr lang="en-US" dirty="0"/>
              <a:t>Section Header 1</a:t>
            </a:r>
            <a:endParaRPr lang="en-GB" dirty="0"/>
          </a:p>
        </p:txBody>
      </p:sp>
      <p:sp>
        <p:nvSpPr>
          <p:cNvPr id="3" name="Text Placeholder 2">
            <a:extLst>
              <a:ext uri="{FF2B5EF4-FFF2-40B4-BE49-F238E27FC236}">
                <a16:creationId xmlns:a16="http://schemas.microsoft.com/office/drawing/2014/main" id="{F96A4796-E4C0-42FE-9F82-5D46B8789E25}"/>
              </a:ext>
            </a:extLst>
          </p:cNvPr>
          <p:cNvSpPr>
            <a:spLocks noGrp="1"/>
          </p:cNvSpPr>
          <p:nvPr>
            <p:ph type="body" idx="1" hasCustomPrompt="1"/>
          </p:nvPr>
        </p:nvSpPr>
        <p:spPr>
          <a:xfrm>
            <a:off x="696686" y="2464424"/>
            <a:ext cx="9666514" cy="221599"/>
          </a:xfrm>
        </p:spPr>
        <p:txBody>
          <a:bodyPr tIns="0" bIns="0">
            <a:spAutoFit/>
          </a:bodyPr>
          <a:lstStyle>
            <a:lvl1pPr marL="0" indent="0">
              <a:buNone/>
              <a:defRPr sz="16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a:t>
            </a:r>
          </a:p>
        </p:txBody>
      </p:sp>
      <p:sp>
        <p:nvSpPr>
          <p:cNvPr id="13" name="Rectangle 12">
            <a:extLst>
              <a:ext uri="{FF2B5EF4-FFF2-40B4-BE49-F238E27FC236}">
                <a16:creationId xmlns:a16="http://schemas.microsoft.com/office/drawing/2014/main" id="{560C8850-C2CD-4E0B-AA6F-6B884EB94B4B}"/>
              </a:ext>
            </a:extLst>
          </p:cNvPr>
          <p:cNvSpPr/>
          <p:nvPr userDrawn="1"/>
        </p:nvSpPr>
        <p:spPr>
          <a:xfrm>
            <a:off x="435429" y="1532049"/>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ctangle 7">
            <a:extLst>
              <a:ext uri="{FF2B5EF4-FFF2-40B4-BE49-F238E27FC236}">
                <a16:creationId xmlns:a16="http://schemas.microsoft.com/office/drawing/2014/main" id="{80D3D7B7-CDD7-4664-B2D8-6F60FEAEAC45}"/>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9" name="Slide Number Placeholder 5">
            <a:extLst>
              <a:ext uri="{FF2B5EF4-FFF2-40B4-BE49-F238E27FC236}">
                <a16:creationId xmlns:a16="http://schemas.microsoft.com/office/drawing/2014/main" id="{9E81145E-5F17-4CB6-9E17-ECF3BB38DE75}"/>
              </a:ext>
            </a:extLst>
          </p:cNvPr>
          <p:cNvSpPr txBox="1">
            <a:spLocks/>
          </p:cNvSpPr>
          <p:nvPr userDrawn="1"/>
        </p:nvSpPr>
        <p:spPr>
          <a:xfrm>
            <a:off x="11360016" y="6369050"/>
            <a:ext cx="335909" cy="365125"/>
          </a:xfrm>
          <a:prstGeom prst="rect">
            <a:avLst/>
          </a:prstGeom>
          <a:solidFill>
            <a:schemeClr val="bg1">
              <a:lumMod val="85000"/>
            </a:schemeClr>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GB" b="1" smtClean="0">
                <a:solidFill>
                  <a:schemeClr val="tx1"/>
                </a:solidFill>
              </a:rPr>
              <a:pPr/>
              <a:t>‹#›</a:t>
            </a:fld>
            <a:endParaRPr lang="en-GB" b="1" dirty="0">
              <a:solidFill>
                <a:schemeClr val="tx1"/>
              </a:solidFill>
            </a:endParaRPr>
          </a:p>
        </p:txBody>
      </p:sp>
    </p:spTree>
    <p:extLst>
      <p:ext uri="{BB962C8B-B14F-4D97-AF65-F5344CB8AC3E}">
        <p14:creationId xmlns:p14="http://schemas.microsoft.com/office/powerpoint/2010/main" val="236721932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bg1">
            <a:lumMod val="95000"/>
          </a:schemeClr>
        </a:solidFill>
        <a:effectLst/>
      </p:bgPr>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9" name="Rectangle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12" name="Slide Number Placeholder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GB" b="1" smtClean="0">
                <a:solidFill>
                  <a:schemeClr val="bg1"/>
                </a:solidFill>
              </a:rPr>
              <a:pPr/>
              <a:t>‹#›</a:t>
            </a:fld>
            <a:endParaRPr lang="en-GB" b="1" dirty="0">
              <a:solidFill>
                <a:schemeClr val="bg1"/>
              </a:solidFill>
            </a:endParaRPr>
          </a:p>
        </p:txBody>
      </p:sp>
      <p:sp>
        <p:nvSpPr>
          <p:cNvPr id="4" name="Title 3">
            <a:extLst>
              <a:ext uri="{FF2B5EF4-FFF2-40B4-BE49-F238E27FC236}">
                <a16:creationId xmlns:a16="http://schemas.microsoft.com/office/drawing/2014/main" id="{00F7C607-177E-BC4B-9F1D-E0CD83EF0470}"/>
              </a:ext>
            </a:extLst>
          </p:cNvPr>
          <p:cNvSpPr>
            <a:spLocks noGrp="1"/>
          </p:cNvSpPr>
          <p:nvPr>
            <p:ph type="title"/>
          </p:nvPr>
        </p:nvSpPr>
        <p:spPr/>
        <p:txBody>
          <a:bodyPr/>
          <a:lstStyle/>
          <a:p>
            <a:r>
              <a:rPr lang="en-US"/>
              <a:t>Click to edit Master title style</a:t>
            </a:r>
          </a:p>
        </p:txBody>
      </p:sp>
      <p:sp>
        <p:nvSpPr>
          <p:cNvPr id="11" name="Content Placeholder 2">
            <a:extLst>
              <a:ext uri="{FF2B5EF4-FFF2-40B4-BE49-F238E27FC236}">
                <a16:creationId xmlns:a16="http://schemas.microsoft.com/office/drawing/2014/main" id="{758E3AAF-44AA-41E0-AE18-8B461598AD07}"/>
              </a:ext>
            </a:extLst>
          </p:cNvPr>
          <p:cNvSpPr>
            <a:spLocks noGrp="1"/>
          </p:cNvSpPr>
          <p:nvPr>
            <p:ph sz="half" idx="1"/>
          </p:nvPr>
        </p:nvSpPr>
        <p:spPr>
          <a:xfrm>
            <a:off x="446314" y="1825625"/>
            <a:ext cx="5306787" cy="4351338"/>
          </a:xfrm>
        </p:spPr>
        <p:txBody>
          <a:bodyPr>
            <a:normAutofit/>
          </a:bodyPr>
          <a:lstStyle>
            <a:lvl1pPr>
              <a:defRPr sz="2000"/>
            </a:lvl1pPr>
            <a:lvl2pPr>
              <a:defRPr sz="1800"/>
            </a:lvl2pPr>
            <a:lvl3pPr>
              <a:defRPr sz="16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a:extLst>
              <a:ext uri="{FF2B5EF4-FFF2-40B4-BE49-F238E27FC236}">
                <a16:creationId xmlns:a16="http://schemas.microsoft.com/office/drawing/2014/main" id="{FC1B8B60-5429-4EF9-93D0-2CCCF562B916}"/>
              </a:ext>
            </a:extLst>
          </p:cNvPr>
          <p:cNvSpPr>
            <a:spLocks noGrp="1"/>
          </p:cNvSpPr>
          <p:nvPr>
            <p:ph sz="half" idx="2"/>
          </p:nvPr>
        </p:nvSpPr>
        <p:spPr>
          <a:xfrm>
            <a:off x="6438900" y="1825625"/>
            <a:ext cx="5181600" cy="4351338"/>
          </a:xfrm>
        </p:spPr>
        <p:txBody>
          <a:bodyPr>
            <a:normAutofit/>
          </a:bodyPr>
          <a:lstStyle>
            <a:lvl1pPr>
              <a:defRPr sz="2000"/>
            </a:lvl1pPr>
            <a:lvl2pPr>
              <a:defRPr sz="1800"/>
            </a:lvl2pPr>
            <a:lvl3pPr>
              <a:defRPr sz="16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947009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with Caption">
    <p:bg>
      <p:bgPr>
        <a:solidFill>
          <a:schemeClr val="bg1">
            <a:lumMod val="95000"/>
          </a:schemeClr>
        </a:solidFill>
        <a:effectLst/>
      </p:bgPr>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9" name="Rectangle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12" name="Slide Number Placeholder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GB" b="1" smtClean="0">
                <a:solidFill>
                  <a:schemeClr val="bg1"/>
                </a:solidFill>
              </a:rPr>
              <a:pPr/>
              <a:t>‹#›</a:t>
            </a:fld>
            <a:endParaRPr lang="en-GB" b="1" dirty="0">
              <a:solidFill>
                <a:schemeClr val="bg1"/>
              </a:solidFill>
            </a:endParaRPr>
          </a:p>
        </p:txBody>
      </p:sp>
      <p:sp>
        <p:nvSpPr>
          <p:cNvPr id="4" name="Title 3">
            <a:extLst>
              <a:ext uri="{FF2B5EF4-FFF2-40B4-BE49-F238E27FC236}">
                <a16:creationId xmlns:a16="http://schemas.microsoft.com/office/drawing/2014/main" id="{00F7C607-177E-BC4B-9F1D-E0CD83EF0470}"/>
              </a:ext>
            </a:extLst>
          </p:cNvPr>
          <p:cNvSpPr>
            <a:spLocks noGrp="1"/>
          </p:cNvSpPr>
          <p:nvPr>
            <p:ph type="title"/>
          </p:nvPr>
        </p:nvSpPr>
        <p:spPr>
          <a:xfrm>
            <a:off x="839788" y="500215"/>
            <a:ext cx="3932237" cy="1557185"/>
          </a:xfrm>
        </p:spPr>
        <p:txBody>
          <a:bodyPr/>
          <a:lstStyle/>
          <a:p>
            <a:r>
              <a:rPr lang="en-US"/>
              <a:t>Click to edit Master title style</a:t>
            </a:r>
          </a:p>
        </p:txBody>
      </p:sp>
      <p:sp>
        <p:nvSpPr>
          <p:cNvPr id="15" name="Text Placeholder 3">
            <a:extLst>
              <a:ext uri="{FF2B5EF4-FFF2-40B4-BE49-F238E27FC236}">
                <a16:creationId xmlns:a16="http://schemas.microsoft.com/office/drawing/2014/main" id="{9B6692B7-0F8A-4381-96B4-5F358BFD1E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16" name="Content Placeholder 2">
            <a:extLst>
              <a:ext uri="{FF2B5EF4-FFF2-40B4-BE49-F238E27FC236}">
                <a16:creationId xmlns:a16="http://schemas.microsoft.com/office/drawing/2014/main" id="{B43535EE-90E2-422C-B7AC-4D346E8D6E04}"/>
              </a:ext>
            </a:extLst>
          </p:cNvPr>
          <p:cNvSpPr>
            <a:spLocks noGrp="1"/>
          </p:cNvSpPr>
          <p:nvPr>
            <p:ph idx="1"/>
          </p:nvPr>
        </p:nvSpPr>
        <p:spPr>
          <a:xfrm>
            <a:off x="5183188" y="500215"/>
            <a:ext cx="6172200" cy="5368773"/>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64241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icture with Caption">
    <p:bg>
      <p:bgPr>
        <a:solidFill>
          <a:schemeClr val="bg1">
            <a:lumMod val="95000"/>
          </a:schemeClr>
        </a:solidFill>
        <a:effectLst/>
      </p:bgPr>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9" name="Rectangle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12" name="Slide Number Placeholder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GB" b="1" smtClean="0">
                <a:solidFill>
                  <a:schemeClr val="bg1"/>
                </a:solidFill>
              </a:rPr>
              <a:pPr/>
              <a:t>‹#›</a:t>
            </a:fld>
            <a:endParaRPr lang="en-GB" b="1" dirty="0">
              <a:solidFill>
                <a:schemeClr val="bg1"/>
              </a:solidFill>
            </a:endParaRPr>
          </a:p>
        </p:txBody>
      </p:sp>
      <p:sp>
        <p:nvSpPr>
          <p:cNvPr id="4" name="Title 3">
            <a:extLst>
              <a:ext uri="{FF2B5EF4-FFF2-40B4-BE49-F238E27FC236}">
                <a16:creationId xmlns:a16="http://schemas.microsoft.com/office/drawing/2014/main" id="{00F7C607-177E-BC4B-9F1D-E0CD83EF0470}"/>
              </a:ext>
            </a:extLst>
          </p:cNvPr>
          <p:cNvSpPr>
            <a:spLocks noGrp="1"/>
          </p:cNvSpPr>
          <p:nvPr>
            <p:ph type="title"/>
          </p:nvPr>
        </p:nvSpPr>
        <p:spPr>
          <a:xfrm>
            <a:off x="839788" y="500215"/>
            <a:ext cx="3932237" cy="1557185"/>
          </a:xfrm>
        </p:spPr>
        <p:txBody>
          <a:bodyPr/>
          <a:lstStyle/>
          <a:p>
            <a:r>
              <a:rPr lang="en-US"/>
              <a:t>Click to edit Master title style</a:t>
            </a:r>
          </a:p>
        </p:txBody>
      </p:sp>
      <p:sp>
        <p:nvSpPr>
          <p:cNvPr id="15" name="Text Placeholder 3">
            <a:extLst>
              <a:ext uri="{FF2B5EF4-FFF2-40B4-BE49-F238E27FC236}">
                <a16:creationId xmlns:a16="http://schemas.microsoft.com/office/drawing/2014/main" id="{9B6692B7-0F8A-4381-96B4-5F358BFD1E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11" name="Picture Placeholder 2">
            <a:extLst>
              <a:ext uri="{FF2B5EF4-FFF2-40B4-BE49-F238E27FC236}">
                <a16:creationId xmlns:a16="http://schemas.microsoft.com/office/drawing/2014/main" id="{131CB29F-0BE0-476F-B57A-7638E9BFAE76}"/>
              </a:ext>
            </a:extLst>
          </p:cNvPr>
          <p:cNvSpPr>
            <a:spLocks noGrp="1"/>
          </p:cNvSpPr>
          <p:nvPr>
            <p:ph type="pic" idx="1"/>
          </p:nvPr>
        </p:nvSpPr>
        <p:spPr>
          <a:xfrm>
            <a:off x="5183188" y="500215"/>
            <a:ext cx="6172200" cy="5368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Tree>
    <p:extLst>
      <p:ext uri="{BB962C8B-B14F-4D97-AF65-F5344CB8AC3E}">
        <p14:creationId xmlns:p14="http://schemas.microsoft.com/office/powerpoint/2010/main" val="16409964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34329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4E46C0F6-F728-4FF0-A7F3-F6AECCD35B33}"/>
              </a:ext>
            </a:extLst>
          </p:cNvPr>
          <p:cNvSpPr>
            <a:spLocks noGrp="1"/>
          </p:cNvSpPr>
          <p:nvPr>
            <p:ph type="pic" sz="quarter" idx="13" hasCustomPrompt="1"/>
          </p:nvPr>
        </p:nvSpPr>
        <p:spPr>
          <a:xfrm>
            <a:off x="120650" y="136525"/>
            <a:ext cx="11950700" cy="6584951"/>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a:r>
              <a:rPr lang="en-US" dirty="0"/>
              <a:t>Insert image</a:t>
            </a:r>
            <a:endParaRPr lang="en-GB" dirty="0"/>
          </a:p>
        </p:txBody>
      </p:sp>
      <p:sp>
        <p:nvSpPr>
          <p:cNvPr id="7" name="Text Placeholder 6">
            <a:extLst>
              <a:ext uri="{FF2B5EF4-FFF2-40B4-BE49-F238E27FC236}">
                <a16:creationId xmlns:a16="http://schemas.microsoft.com/office/drawing/2014/main" id="{E4DAD220-8CE3-4FF4-957A-1E24442C6565}"/>
              </a:ext>
            </a:extLst>
          </p:cNvPr>
          <p:cNvSpPr>
            <a:spLocks noGrp="1"/>
          </p:cNvSpPr>
          <p:nvPr>
            <p:ph type="body" sz="quarter" idx="14"/>
          </p:nvPr>
        </p:nvSpPr>
        <p:spPr>
          <a:xfrm>
            <a:off x="1587500" y="4022725"/>
            <a:ext cx="10033000" cy="1236236"/>
          </a:xfrm>
          <a:solidFill>
            <a:schemeClr val="tx1">
              <a:alpha val="68000"/>
            </a:schemeClr>
          </a:solidFill>
        </p:spPr>
        <p:txBody>
          <a:bodyPr lIns="274320" tIns="274320" rIns="274320" bIns="274320" anchor="ctr">
            <a:spAutoFit/>
          </a:bodyPr>
          <a:lstStyle>
            <a:lvl1pPr marL="0" indent="0">
              <a:lnSpc>
                <a:spcPct val="100000"/>
              </a:lnSpc>
              <a:buNone/>
              <a:defRPr sz="1800" b="0">
                <a:solidFill>
                  <a:schemeClr val="bg1"/>
                </a:solidFill>
              </a:defRPr>
            </a:lvl1pPr>
          </a:lstStyle>
          <a:p>
            <a:pPr lvl="0"/>
            <a:r>
              <a:rPr lang="en-US"/>
              <a:t>Edit Master text styles</a:t>
            </a:r>
          </a:p>
          <a:p>
            <a:pPr lvl="1"/>
            <a:r>
              <a:rPr lang="en-US"/>
              <a:t>Second level</a:t>
            </a:r>
          </a:p>
        </p:txBody>
      </p:sp>
      <p:sp>
        <p:nvSpPr>
          <p:cNvPr id="8" name="Text Placeholder 6">
            <a:extLst>
              <a:ext uri="{FF2B5EF4-FFF2-40B4-BE49-F238E27FC236}">
                <a16:creationId xmlns:a16="http://schemas.microsoft.com/office/drawing/2014/main" id="{58FDDD78-44AA-4B92-90B8-DFC56D688C50}"/>
              </a:ext>
            </a:extLst>
          </p:cNvPr>
          <p:cNvSpPr>
            <a:spLocks noGrp="1"/>
          </p:cNvSpPr>
          <p:nvPr>
            <p:ph type="body" sz="quarter" idx="15" hasCustomPrompt="1"/>
          </p:nvPr>
        </p:nvSpPr>
        <p:spPr>
          <a:xfrm>
            <a:off x="336550" y="3269342"/>
            <a:ext cx="1155366" cy="2576090"/>
          </a:xfrm>
          <a:noFill/>
        </p:spPr>
        <p:txBody>
          <a:bodyPr wrap="square" lIns="182880" tIns="182880" rIns="182880" bIns="91440">
            <a:spAutoFit/>
          </a:bodyPr>
          <a:lstStyle>
            <a:lvl1pPr marL="0" indent="0">
              <a:buNone/>
              <a:defRPr sz="16600" b="1">
                <a:solidFill>
                  <a:schemeClr val="bg1"/>
                </a:solidFill>
                <a:latin typeface="Arial" panose="020B0604020202020204" pitchFamily="34" charset="0"/>
                <a:cs typeface="Arial" panose="020B0604020202020204" pitchFamily="34" charset="0"/>
              </a:defRPr>
            </a:lvl1pPr>
          </a:lstStyle>
          <a:p>
            <a:pPr lvl="0"/>
            <a:r>
              <a:rPr lang="en-US" dirty="0"/>
              <a:t>“</a:t>
            </a:r>
          </a:p>
        </p:txBody>
      </p:sp>
      <p:sp>
        <p:nvSpPr>
          <p:cNvPr id="9" name="Frame 8">
            <a:extLst>
              <a:ext uri="{FF2B5EF4-FFF2-40B4-BE49-F238E27FC236}">
                <a16:creationId xmlns:a16="http://schemas.microsoft.com/office/drawing/2014/main" id="{0283712C-6C33-4303-985C-6493AAFAF40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10" name="Rectangle 9">
            <a:extLst>
              <a:ext uri="{FF2B5EF4-FFF2-40B4-BE49-F238E27FC236}">
                <a16:creationId xmlns:a16="http://schemas.microsoft.com/office/drawing/2014/main" id="{5793B617-BDEC-4471-BF16-3ADF8D92DD69}"/>
              </a:ext>
            </a:extLst>
          </p:cNvPr>
          <p:cNvSpPr/>
          <p:nvPr userDrawn="1"/>
        </p:nvSpPr>
        <p:spPr>
          <a:xfrm>
            <a:off x="11360016" y="6369050"/>
            <a:ext cx="335909" cy="48895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11" name="Slide Number Placeholder 5">
            <a:extLst>
              <a:ext uri="{FF2B5EF4-FFF2-40B4-BE49-F238E27FC236}">
                <a16:creationId xmlns:a16="http://schemas.microsoft.com/office/drawing/2014/main" id="{33D238BD-C38B-4BEB-92A5-657AAB9C5351}"/>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GB" b="1" smtClean="0">
                <a:solidFill>
                  <a:schemeClr val="bg1"/>
                </a:solidFill>
              </a:rPr>
              <a:pPr/>
              <a:t>‹#›</a:t>
            </a:fld>
            <a:endParaRPr lang="en-GB" b="1" dirty="0">
              <a:solidFill>
                <a:schemeClr val="bg1"/>
              </a:solidFill>
            </a:endParaRPr>
          </a:p>
        </p:txBody>
      </p:sp>
      <p:sp>
        <p:nvSpPr>
          <p:cNvPr id="2" name="Title 1">
            <a:extLst>
              <a:ext uri="{FF2B5EF4-FFF2-40B4-BE49-F238E27FC236}">
                <a16:creationId xmlns:a16="http://schemas.microsoft.com/office/drawing/2014/main" id="{50E81040-AE93-4763-96F3-062F0F2D8F1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0143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with Imag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D314F9CD-0693-4A94-A67A-F71413300A64}"/>
              </a:ext>
            </a:extLst>
          </p:cNvPr>
          <p:cNvSpPr>
            <a:spLocks noGrp="1"/>
          </p:cNvSpPr>
          <p:nvPr>
            <p:ph type="pic" sz="quarter" idx="11" hasCustomPrompt="1"/>
          </p:nvPr>
        </p:nvSpPr>
        <p:spPr>
          <a:xfrm>
            <a:off x="0" y="0"/>
            <a:ext cx="12191999" cy="3962400"/>
          </a:xfrm>
          <a:solidFill>
            <a:schemeClr val="bg1">
              <a:lumMod val="95000"/>
            </a:schemeClr>
          </a:solidFill>
        </p:spPr>
        <p:txBody>
          <a:bodyPr vert="horz" wrap="square" lIns="91440" tIns="45720" rIns="91440" bIns="45720" rtlCol="0" anchor="ctr" anchorCtr="1">
            <a:noAutofit/>
          </a:bodyPr>
          <a:lstStyle>
            <a:lvl1pPr marL="0" indent="0">
              <a:buNone/>
              <a:defRPr lang="en-GB" sz="1800" dirty="0"/>
            </a:lvl1pPr>
          </a:lstStyle>
          <a:p>
            <a:pPr marL="228600" lvl="0" indent="-228600" algn="ctr"/>
            <a:r>
              <a:rPr lang="en-US" dirty="0"/>
              <a:t>Insert Image</a:t>
            </a:r>
            <a:endParaRPr lang="en-GB" dirty="0"/>
          </a:p>
        </p:txBody>
      </p:sp>
      <p:sp>
        <p:nvSpPr>
          <p:cNvPr id="3" name="Subtitle 2">
            <a:extLst>
              <a:ext uri="{FF2B5EF4-FFF2-40B4-BE49-F238E27FC236}">
                <a16:creationId xmlns:a16="http://schemas.microsoft.com/office/drawing/2014/main" id="{FA174F0C-3444-43F9-9DFF-354C44272A65}"/>
              </a:ext>
            </a:extLst>
          </p:cNvPr>
          <p:cNvSpPr>
            <a:spLocks noGrp="1"/>
          </p:cNvSpPr>
          <p:nvPr>
            <p:ph type="subTitle" idx="1" hasCustomPrompt="1"/>
          </p:nvPr>
        </p:nvSpPr>
        <p:spPr>
          <a:xfrm>
            <a:off x="694871" y="5603181"/>
            <a:ext cx="9144000" cy="341632"/>
          </a:xfrm>
        </p:spPr>
        <p:txBody>
          <a:bodyPr vert="horz" lIns="91440" tIns="45720" rIns="91440" bIns="45720" rtlCol="0">
            <a:spAutoFit/>
          </a:bodyPr>
          <a:lstStyle>
            <a:lvl1pPr marL="0" indent="0">
              <a:buNone/>
              <a:defRPr lang="en-GB" sz="1800" dirty="0">
                <a:solidFill>
                  <a:schemeClr val="accent3"/>
                </a:solidFill>
                <a:latin typeface="+mn-lt"/>
              </a:defRPr>
            </a:lvl1pPr>
          </a:lstStyle>
          <a:p>
            <a:pPr marL="228600" lvl="0" indent="-228600"/>
            <a:r>
              <a:rPr lang="en-US" dirty="0"/>
              <a:t>Subtitle</a:t>
            </a:r>
            <a:endParaRPr lang="en-GB" dirty="0"/>
          </a:p>
        </p:txBody>
      </p:sp>
      <p:sp>
        <p:nvSpPr>
          <p:cNvPr id="2" name="Title 1">
            <a:extLst>
              <a:ext uri="{FF2B5EF4-FFF2-40B4-BE49-F238E27FC236}">
                <a16:creationId xmlns:a16="http://schemas.microsoft.com/office/drawing/2014/main" id="{0E11612A-63A3-4175-9F77-FA03CCD38D4B}"/>
              </a:ext>
            </a:extLst>
          </p:cNvPr>
          <p:cNvSpPr>
            <a:spLocks noGrp="1"/>
          </p:cNvSpPr>
          <p:nvPr>
            <p:ph type="ctrTitle" hasCustomPrompt="1"/>
          </p:nvPr>
        </p:nvSpPr>
        <p:spPr>
          <a:xfrm>
            <a:off x="694871" y="4901450"/>
            <a:ext cx="10607040" cy="701731"/>
          </a:xfrm>
        </p:spPr>
        <p:txBody>
          <a:bodyPr vert="horz" lIns="91440" tIns="45720" rIns="91440" bIns="45720" rtlCol="0" anchor="b">
            <a:spAutoFit/>
          </a:bodyPr>
          <a:lstStyle>
            <a:lvl1pPr>
              <a:defRPr lang="en-GB" sz="4400" b="1" dirty="0">
                <a:solidFill>
                  <a:schemeClr val="tx1">
                    <a:lumMod val="75000"/>
                    <a:lumOff val="25000"/>
                  </a:schemeClr>
                </a:solidFill>
                <a:latin typeface="+mj-lt"/>
              </a:defRPr>
            </a:lvl1pPr>
          </a:lstStyle>
          <a:p>
            <a:pPr marL="0" lvl="0"/>
            <a:r>
              <a:rPr lang="en-US" dirty="0"/>
              <a:t>Title</a:t>
            </a:r>
            <a:endParaRPr lang="en-GB" dirty="0"/>
          </a:p>
        </p:txBody>
      </p:sp>
      <p:sp>
        <p:nvSpPr>
          <p:cNvPr id="11" name="Rectangle 10">
            <a:extLst>
              <a:ext uri="{FF2B5EF4-FFF2-40B4-BE49-F238E27FC236}">
                <a16:creationId xmlns:a16="http://schemas.microsoft.com/office/drawing/2014/main" id="{45C25376-E6F9-4E5A-A81D-E7FA342FB230}"/>
              </a:ext>
            </a:extLst>
          </p:cNvPr>
          <p:cNvSpPr/>
          <p:nvPr userDrawn="1"/>
        </p:nvSpPr>
        <p:spPr>
          <a:xfrm>
            <a:off x="435429" y="4726452"/>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4" name="Rectangle 3">
            <a:extLst>
              <a:ext uri="{FF2B5EF4-FFF2-40B4-BE49-F238E27FC236}">
                <a16:creationId xmlns:a16="http://schemas.microsoft.com/office/drawing/2014/main" id="{7B386286-CEE2-E94A-BBC0-0A3723EB14DE}"/>
              </a:ext>
            </a:extLst>
          </p:cNvPr>
          <p:cNvSpPr/>
          <p:nvPr userDrawn="1"/>
        </p:nvSpPr>
        <p:spPr>
          <a:xfrm>
            <a:off x="11008895" y="6220326"/>
            <a:ext cx="866273" cy="6376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Tree>
    <p:extLst>
      <p:ext uri="{BB962C8B-B14F-4D97-AF65-F5344CB8AC3E}">
        <p14:creationId xmlns:p14="http://schemas.microsoft.com/office/powerpoint/2010/main" val="353975715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Slide">
    <p:spTree>
      <p:nvGrpSpPr>
        <p:cNvPr id="1" name=""/>
        <p:cNvGrpSpPr/>
        <p:nvPr/>
      </p:nvGrpSpPr>
      <p:grpSpPr>
        <a:xfrm>
          <a:off x="0" y="0"/>
          <a:ext cx="0" cy="0"/>
          <a:chOff x="0" y="0"/>
          <a:chExt cx="0" cy="0"/>
        </a:xfrm>
      </p:grpSpPr>
      <p:sp>
        <p:nvSpPr>
          <p:cNvPr id="9" name="Picture Placeholder 3">
            <a:extLst>
              <a:ext uri="{FF2B5EF4-FFF2-40B4-BE49-F238E27FC236}">
                <a16:creationId xmlns:a16="http://schemas.microsoft.com/office/drawing/2014/main" id="{7C719AD2-39D2-425C-90E5-8FD2D783ADDF}"/>
              </a:ext>
            </a:extLst>
          </p:cNvPr>
          <p:cNvSpPr>
            <a:spLocks noGrp="1"/>
          </p:cNvSpPr>
          <p:nvPr>
            <p:ph type="pic" sz="quarter" idx="13" hasCustomPrompt="1"/>
          </p:nvPr>
        </p:nvSpPr>
        <p:spPr>
          <a:xfrm>
            <a:off x="0" y="0"/>
            <a:ext cx="12192000" cy="6858000"/>
          </a:xfrm>
          <a:solidFill>
            <a:schemeClr val="bg1">
              <a:lumMod val="95000"/>
            </a:schemeClr>
          </a:solidFill>
        </p:spPr>
        <p:txBody>
          <a:bodyPr vert="horz" wrap="square" lIns="91440" tIns="45720" rIns="91440" bIns="45720" rtlCol="0" anchor="ctr" anchorCtr="1">
            <a:noAutofit/>
          </a:bodyPr>
          <a:lstStyle>
            <a:lvl1pPr marL="0" indent="0">
              <a:buNone/>
              <a:defRPr lang="en-GB" sz="1800"/>
            </a:lvl1pPr>
          </a:lstStyle>
          <a:p>
            <a:pPr marL="228600" lvl="0" indent="-228600" algn="ctr"/>
            <a:r>
              <a:rPr lang="en-US" dirty="0"/>
              <a:t>Insert image</a:t>
            </a:r>
            <a:endParaRPr lang="en-GB" dirty="0"/>
          </a:p>
        </p:txBody>
      </p:sp>
      <p:sp>
        <p:nvSpPr>
          <p:cNvPr id="2" name="Title 1">
            <a:extLst>
              <a:ext uri="{FF2B5EF4-FFF2-40B4-BE49-F238E27FC236}">
                <a16:creationId xmlns:a16="http://schemas.microsoft.com/office/drawing/2014/main" id="{0E11612A-63A3-4175-9F77-FA03CCD38D4B}"/>
              </a:ext>
            </a:extLst>
          </p:cNvPr>
          <p:cNvSpPr>
            <a:spLocks noGrp="1"/>
          </p:cNvSpPr>
          <p:nvPr>
            <p:ph type="ctrTitle" hasCustomPrompt="1"/>
          </p:nvPr>
        </p:nvSpPr>
        <p:spPr>
          <a:xfrm>
            <a:off x="694871" y="4901450"/>
            <a:ext cx="4907643" cy="701731"/>
          </a:xfrm>
        </p:spPr>
        <p:txBody>
          <a:bodyPr vert="horz" wrap="square" lIns="91440" tIns="45720" rIns="91440" bIns="45720" rtlCol="0" anchor="b">
            <a:spAutoFit/>
          </a:bodyPr>
          <a:lstStyle>
            <a:lvl1pPr>
              <a:defRPr lang="en-GB" sz="4400" b="1" spc="-150" dirty="0">
                <a:solidFill>
                  <a:schemeClr val="bg1"/>
                </a:solidFill>
                <a:latin typeface="+mj-lt"/>
              </a:defRPr>
            </a:lvl1pPr>
          </a:lstStyle>
          <a:p>
            <a:pPr marL="0" lvl="0"/>
            <a:r>
              <a:rPr lang="en-US" dirty="0"/>
              <a:t>Thank You</a:t>
            </a:r>
            <a:endParaRPr lang="en-GB" dirty="0"/>
          </a:p>
        </p:txBody>
      </p:sp>
    </p:spTree>
    <p:extLst>
      <p:ext uri="{BB962C8B-B14F-4D97-AF65-F5344CB8AC3E}">
        <p14:creationId xmlns:p14="http://schemas.microsoft.com/office/powerpoint/2010/main" val="734192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with Image 1">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6D24BA90-E7BA-471E-AA13-3329EDCD80A2}"/>
              </a:ext>
            </a:extLst>
          </p:cNvPr>
          <p:cNvSpPr/>
          <p:nvPr userDrawn="1"/>
        </p:nvSpPr>
        <p:spPr>
          <a:xfrm flipV="1">
            <a:off x="-1" y="-3"/>
            <a:ext cx="12192001" cy="6858003"/>
          </a:xfrm>
          <a:custGeom>
            <a:avLst/>
            <a:gdLst>
              <a:gd name="connsiteX0" fmla="*/ 9171734 w 12192001"/>
              <a:gd name="connsiteY0" fmla="*/ 2269381 h 6858003"/>
              <a:gd name="connsiteX1" fmla="*/ 4981292 w 12192001"/>
              <a:gd name="connsiteY1" fmla="*/ 1670903 h 6858003"/>
              <a:gd name="connsiteX2" fmla="*/ 634550 w 12192001"/>
              <a:gd name="connsiteY2" fmla="*/ 1013497 h 6858003"/>
              <a:gd name="connsiteX3" fmla="*/ 123993 w 12192001"/>
              <a:gd name="connsiteY3" fmla="*/ 984148 h 6858003"/>
              <a:gd name="connsiteX4" fmla="*/ 123993 w 12192001"/>
              <a:gd name="connsiteY4" fmla="*/ 123993 h 6858003"/>
              <a:gd name="connsiteX5" fmla="*/ 12068007 w 12192001"/>
              <a:gd name="connsiteY5" fmla="*/ 123993 h 6858003"/>
              <a:gd name="connsiteX6" fmla="*/ 12068007 w 12192001"/>
              <a:gd name="connsiteY6" fmla="*/ 1962695 h 6858003"/>
              <a:gd name="connsiteX7" fmla="*/ 11543532 w 12192001"/>
              <a:gd name="connsiteY7" fmla="*/ 2051091 h 6858003"/>
              <a:gd name="connsiteX8" fmla="*/ 9171734 w 12192001"/>
              <a:gd name="connsiteY8" fmla="*/ 2269381 h 6858003"/>
              <a:gd name="connsiteX9" fmla="*/ 1 w 12192001"/>
              <a:gd name="connsiteY9" fmla="*/ 6858003 h 6858003"/>
              <a:gd name="connsiteX10" fmla="*/ 12192001 w 12192001"/>
              <a:gd name="connsiteY10" fmla="*/ 6858003 h 6858003"/>
              <a:gd name="connsiteX11" fmla="*/ 12192001 w 12192001"/>
              <a:gd name="connsiteY11" fmla="*/ 2724879 h 6858003"/>
              <a:gd name="connsiteX12" fmla="*/ 12192001 w 12192001"/>
              <a:gd name="connsiteY12" fmla="*/ 2477360 h 6858003"/>
              <a:gd name="connsiteX13" fmla="*/ 12192001 w 12192001"/>
              <a:gd name="connsiteY13" fmla="*/ 1941781 h 6858003"/>
              <a:gd name="connsiteX14" fmla="*/ 12192000 w 12192001"/>
              <a:gd name="connsiteY14" fmla="*/ 1941781 h 6858003"/>
              <a:gd name="connsiteX15" fmla="*/ 12192000 w 12192001"/>
              <a:gd name="connsiteY15" fmla="*/ 0 h 6858003"/>
              <a:gd name="connsiteX16" fmla="*/ 0 w 12192001"/>
              <a:gd name="connsiteY16" fmla="*/ 0 h 6858003"/>
              <a:gd name="connsiteX17" fmla="*/ 0 w 12192001"/>
              <a:gd name="connsiteY17" fmla="*/ 6858000 h 6858003"/>
              <a:gd name="connsiteX18" fmla="*/ 1 w 12192001"/>
              <a:gd name="connsiteY18" fmla="*/ 6858000 h 685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92001" h="6858003">
                <a:moveTo>
                  <a:pt x="9171734" y="2269381"/>
                </a:moveTo>
                <a:cubicBezTo>
                  <a:pt x="8159059" y="2253684"/>
                  <a:pt x="6843276" y="2101858"/>
                  <a:pt x="4981292" y="1670903"/>
                </a:cubicBezTo>
                <a:cubicBezTo>
                  <a:pt x="3385010" y="1301444"/>
                  <a:pt x="2075869" y="1110459"/>
                  <a:pt x="634550" y="1013497"/>
                </a:cubicBezTo>
                <a:lnTo>
                  <a:pt x="123993" y="984148"/>
                </a:lnTo>
                <a:lnTo>
                  <a:pt x="123993" y="123993"/>
                </a:lnTo>
                <a:lnTo>
                  <a:pt x="12068007" y="123993"/>
                </a:lnTo>
                <a:lnTo>
                  <a:pt x="12068007" y="1962695"/>
                </a:lnTo>
                <a:lnTo>
                  <a:pt x="11543532" y="2051091"/>
                </a:lnTo>
                <a:cubicBezTo>
                  <a:pt x="10893978" y="2164649"/>
                  <a:pt x="10184410" y="2285079"/>
                  <a:pt x="9171734" y="2269381"/>
                </a:cubicBezTo>
                <a:close/>
                <a:moveTo>
                  <a:pt x="1" y="6858003"/>
                </a:moveTo>
                <a:lnTo>
                  <a:pt x="12192001" y="6858003"/>
                </a:lnTo>
                <a:lnTo>
                  <a:pt x="12192001" y="2724879"/>
                </a:lnTo>
                <a:lnTo>
                  <a:pt x="12192001" y="2477360"/>
                </a:lnTo>
                <a:lnTo>
                  <a:pt x="12192001" y="1941781"/>
                </a:lnTo>
                <a:lnTo>
                  <a:pt x="12192000" y="1941781"/>
                </a:lnTo>
                <a:lnTo>
                  <a:pt x="12192000" y="0"/>
                </a:lnTo>
                <a:lnTo>
                  <a:pt x="0" y="0"/>
                </a:lnTo>
                <a:lnTo>
                  <a:pt x="0" y="6858000"/>
                </a:lnTo>
                <a:lnTo>
                  <a:pt x="1"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1" name="Picture Placeholder 10">
            <a:extLst>
              <a:ext uri="{FF2B5EF4-FFF2-40B4-BE49-F238E27FC236}">
                <a16:creationId xmlns:a16="http://schemas.microsoft.com/office/drawing/2014/main" id="{9467520A-F508-4AA5-BBCF-30AE2B312E04}"/>
              </a:ext>
            </a:extLst>
          </p:cNvPr>
          <p:cNvSpPr>
            <a:spLocks noGrp="1"/>
          </p:cNvSpPr>
          <p:nvPr>
            <p:ph type="pic" sz="quarter" idx="13" hasCustomPrompt="1"/>
          </p:nvPr>
        </p:nvSpPr>
        <p:spPr>
          <a:xfrm>
            <a:off x="123992" y="4587876"/>
            <a:ext cx="11944014" cy="2146775"/>
          </a:xfrm>
          <a:custGeom>
            <a:avLst/>
            <a:gdLst>
              <a:gd name="connsiteX0" fmla="*/ 9047741 w 11944014"/>
              <a:gd name="connsiteY0" fmla="*/ 1387 h 2146775"/>
              <a:gd name="connsiteX1" fmla="*/ 11419539 w 11944014"/>
              <a:gd name="connsiteY1" fmla="*/ 219677 h 2146775"/>
              <a:gd name="connsiteX2" fmla="*/ 11944014 w 11944014"/>
              <a:gd name="connsiteY2" fmla="*/ 308073 h 2146775"/>
              <a:gd name="connsiteX3" fmla="*/ 11944014 w 11944014"/>
              <a:gd name="connsiteY3" fmla="*/ 2146775 h 2146775"/>
              <a:gd name="connsiteX4" fmla="*/ 0 w 11944014"/>
              <a:gd name="connsiteY4" fmla="*/ 2146775 h 2146775"/>
              <a:gd name="connsiteX5" fmla="*/ 0 w 11944014"/>
              <a:gd name="connsiteY5" fmla="*/ 1286620 h 2146775"/>
              <a:gd name="connsiteX6" fmla="*/ 510557 w 11944014"/>
              <a:gd name="connsiteY6" fmla="*/ 1257271 h 2146775"/>
              <a:gd name="connsiteX7" fmla="*/ 4857299 w 11944014"/>
              <a:gd name="connsiteY7" fmla="*/ 599865 h 2146775"/>
              <a:gd name="connsiteX8" fmla="*/ 9047741 w 11944014"/>
              <a:gd name="connsiteY8" fmla="*/ 1387 h 214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944014" h="2146775">
                <a:moveTo>
                  <a:pt x="9047741" y="1387"/>
                </a:moveTo>
                <a:cubicBezTo>
                  <a:pt x="10060417" y="-14311"/>
                  <a:pt x="10769985" y="106119"/>
                  <a:pt x="11419539" y="219677"/>
                </a:cubicBezTo>
                <a:lnTo>
                  <a:pt x="11944014" y="308073"/>
                </a:lnTo>
                <a:lnTo>
                  <a:pt x="11944014" y="2146775"/>
                </a:lnTo>
                <a:lnTo>
                  <a:pt x="0" y="2146775"/>
                </a:lnTo>
                <a:lnTo>
                  <a:pt x="0" y="1286620"/>
                </a:lnTo>
                <a:lnTo>
                  <a:pt x="510557" y="1257271"/>
                </a:lnTo>
                <a:cubicBezTo>
                  <a:pt x="1951876" y="1160309"/>
                  <a:pt x="3261017" y="969324"/>
                  <a:pt x="4857299" y="599865"/>
                </a:cubicBezTo>
                <a:cubicBezTo>
                  <a:pt x="6719283" y="168910"/>
                  <a:pt x="8035066" y="17084"/>
                  <a:pt x="9047741" y="1387"/>
                </a:cubicBezTo>
                <a:close/>
              </a:path>
            </a:pathLst>
          </a:custGeom>
          <a:solidFill>
            <a:schemeClr val="bg1">
              <a:lumMod val="95000"/>
            </a:schemeClr>
          </a:solidFill>
        </p:spPr>
        <p:txBody>
          <a:bodyPr vert="horz" wrap="square" lIns="91440" tIns="45720" rIns="91440" bIns="45720" rtlCol="0" anchor="ctr" anchorCtr="1">
            <a:noAutofit/>
          </a:bodyPr>
          <a:lstStyle>
            <a:lvl1pPr marL="0" indent="0">
              <a:buNone/>
              <a:defRPr lang="en-GB" sz="1800" dirty="0"/>
            </a:lvl1pPr>
          </a:lstStyle>
          <a:p>
            <a:pPr marL="228600" lvl="0" indent="-228600" algn="ctr"/>
            <a:r>
              <a:rPr lang="en-US" dirty="0"/>
              <a:t>Insert Image</a:t>
            </a:r>
            <a:endParaRPr lang="en-GB" dirty="0"/>
          </a:p>
        </p:txBody>
      </p:sp>
      <p:sp>
        <p:nvSpPr>
          <p:cNvPr id="2" name="Title 1">
            <a:extLst>
              <a:ext uri="{FF2B5EF4-FFF2-40B4-BE49-F238E27FC236}">
                <a16:creationId xmlns:a16="http://schemas.microsoft.com/office/drawing/2014/main" id="{8C9A3716-1F35-4634-B53D-27722735B2D5}"/>
              </a:ext>
            </a:extLst>
          </p:cNvPr>
          <p:cNvSpPr>
            <a:spLocks noGrp="1"/>
          </p:cNvSpPr>
          <p:nvPr>
            <p:ph type="title" hasCustomPrompt="1"/>
          </p:nvPr>
        </p:nvSpPr>
        <p:spPr>
          <a:xfrm>
            <a:off x="696686" y="1611383"/>
            <a:ext cx="9666514" cy="746846"/>
          </a:xfrm>
        </p:spPr>
        <p:txBody>
          <a:bodyPr anchor="t">
            <a:noAutofit/>
          </a:bodyPr>
          <a:lstStyle>
            <a:lvl1pPr>
              <a:defRPr sz="4800" spc="-150">
                <a:solidFill>
                  <a:schemeClr val="tx1">
                    <a:lumMod val="75000"/>
                    <a:lumOff val="25000"/>
                  </a:schemeClr>
                </a:solidFill>
              </a:defRPr>
            </a:lvl1pPr>
          </a:lstStyle>
          <a:p>
            <a:r>
              <a:rPr lang="en-US" dirty="0"/>
              <a:t>Section Header 1</a:t>
            </a:r>
            <a:endParaRPr lang="en-GB" dirty="0"/>
          </a:p>
        </p:txBody>
      </p:sp>
      <p:sp>
        <p:nvSpPr>
          <p:cNvPr id="3" name="Text Placeholder 2">
            <a:extLst>
              <a:ext uri="{FF2B5EF4-FFF2-40B4-BE49-F238E27FC236}">
                <a16:creationId xmlns:a16="http://schemas.microsoft.com/office/drawing/2014/main" id="{F96A4796-E4C0-42FE-9F82-5D46B8789E25}"/>
              </a:ext>
            </a:extLst>
          </p:cNvPr>
          <p:cNvSpPr>
            <a:spLocks noGrp="1"/>
          </p:cNvSpPr>
          <p:nvPr>
            <p:ph type="body" idx="1" hasCustomPrompt="1"/>
          </p:nvPr>
        </p:nvSpPr>
        <p:spPr>
          <a:xfrm>
            <a:off x="696686" y="2464424"/>
            <a:ext cx="9666514" cy="221599"/>
          </a:xfrm>
        </p:spPr>
        <p:txBody>
          <a:bodyPr tIns="0" bIns="0">
            <a:spAutoFit/>
          </a:bodyPr>
          <a:lstStyle>
            <a:lvl1pPr marL="0" indent="0">
              <a:buNone/>
              <a:defRPr sz="1600">
                <a:solidFill>
                  <a:schemeClr val="accent3"/>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a:t>
            </a:r>
          </a:p>
        </p:txBody>
      </p:sp>
      <p:sp>
        <p:nvSpPr>
          <p:cNvPr id="13" name="Rectangle 12">
            <a:extLst>
              <a:ext uri="{FF2B5EF4-FFF2-40B4-BE49-F238E27FC236}">
                <a16:creationId xmlns:a16="http://schemas.microsoft.com/office/drawing/2014/main" id="{560C8850-C2CD-4E0B-AA6F-6B884EB94B4B}"/>
              </a:ext>
            </a:extLst>
          </p:cNvPr>
          <p:cNvSpPr/>
          <p:nvPr userDrawn="1"/>
        </p:nvSpPr>
        <p:spPr>
          <a:xfrm>
            <a:off x="435429" y="1532049"/>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ctangle 7">
            <a:extLst>
              <a:ext uri="{FF2B5EF4-FFF2-40B4-BE49-F238E27FC236}">
                <a16:creationId xmlns:a16="http://schemas.microsoft.com/office/drawing/2014/main" id="{80D3D7B7-CDD7-4664-B2D8-6F60FEAEAC45}"/>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9" name="Slide Number Placeholder 5">
            <a:extLst>
              <a:ext uri="{FF2B5EF4-FFF2-40B4-BE49-F238E27FC236}">
                <a16:creationId xmlns:a16="http://schemas.microsoft.com/office/drawing/2014/main" id="{9E81145E-5F17-4CB6-9E17-ECF3BB38DE75}"/>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GB" b="1" smtClean="0">
                <a:solidFill>
                  <a:schemeClr val="bg1"/>
                </a:solidFill>
              </a:rPr>
              <a:pPr/>
              <a:t>‹#›</a:t>
            </a:fld>
            <a:endParaRPr lang="en-GB" b="1" dirty="0">
              <a:solidFill>
                <a:schemeClr val="bg1"/>
              </a:solidFill>
            </a:endParaRPr>
          </a:p>
        </p:txBody>
      </p:sp>
    </p:spTree>
    <p:extLst>
      <p:ext uri="{BB962C8B-B14F-4D97-AF65-F5344CB8AC3E}">
        <p14:creationId xmlns:p14="http://schemas.microsoft.com/office/powerpoint/2010/main" val="38391393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with Image 2">
    <p:spTree>
      <p:nvGrpSpPr>
        <p:cNvPr id="1" name=""/>
        <p:cNvGrpSpPr/>
        <p:nvPr/>
      </p:nvGrpSpPr>
      <p:grpSpPr>
        <a:xfrm>
          <a:off x="0" y="0"/>
          <a:ext cx="0" cy="0"/>
          <a:chOff x="0" y="0"/>
          <a:chExt cx="0" cy="0"/>
        </a:xfrm>
      </p:grpSpPr>
      <p:sp>
        <p:nvSpPr>
          <p:cNvPr id="7" name="Picture Placeholder 4">
            <a:extLst>
              <a:ext uri="{FF2B5EF4-FFF2-40B4-BE49-F238E27FC236}">
                <a16:creationId xmlns:a16="http://schemas.microsoft.com/office/drawing/2014/main" id="{A836EFBB-5449-47CB-96D6-CB08287F755D}"/>
              </a:ext>
            </a:extLst>
          </p:cNvPr>
          <p:cNvSpPr>
            <a:spLocks noGrp="1"/>
          </p:cNvSpPr>
          <p:nvPr>
            <p:ph type="pic" sz="quarter" idx="11" hasCustomPrompt="1"/>
          </p:nvPr>
        </p:nvSpPr>
        <p:spPr>
          <a:xfrm>
            <a:off x="0" y="0"/>
            <a:ext cx="12191999" cy="6858000"/>
          </a:xfrm>
          <a:solidFill>
            <a:schemeClr val="bg1">
              <a:lumMod val="95000"/>
            </a:schemeClr>
          </a:solidFill>
        </p:spPr>
        <p:txBody>
          <a:bodyPr vert="horz" wrap="square" lIns="91440" tIns="45720" rIns="91440" bIns="45720" rtlCol="0" anchor="ctr" anchorCtr="1">
            <a:noAutofit/>
          </a:bodyPr>
          <a:lstStyle>
            <a:lvl1pPr marL="0" indent="0">
              <a:buNone/>
              <a:defRPr lang="en-GB" sz="1800" dirty="0">
                <a:solidFill>
                  <a:schemeClr val="tx1"/>
                </a:solidFill>
              </a:defRPr>
            </a:lvl1pPr>
          </a:lstStyle>
          <a:p>
            <a:pPr marL="228600" lvl="0" indent="-228600" algn="ctr"/>
            <a:r>
              <a:rPr lang="en-US" dirty="0"/>
              <a:t>Insert Image</a:t>
            </a:r>
            <a:endParaRPr lang="en-GB" dirty="0"/>
          </a:p>
        </p:txBody>
      </p:sp>
      <p:sp>
        <p:nvSpPr>
          <p:cNvPr id="2" name="Title 1">
            <a:extLst>
              <a:ext uri="{FF2B5EF4-FFF2-40B4-BE49-F238E27FC236}">
                <a16:creationId xmlns:a16="http://schemas.microsoft.com/office/drawing/2014/main" id="{8C9A3716-1F35-4634-B53D-27722735B2D5}"/>
              </a:ext>
            </a:extLst>
          </p:cNvPr>
          <p:cNvSpPr>
            <a:spLocks noGrp="1"/>
          </p:cNvSpPr>
          <p:nvPr>
            <p:ph type="title" hasCustomPrompt="1"/>
          </p:nvPr>
        </p:nvSpPr>
        <p:spPr>
          <a:xfrm>
            <a:off x="696686" y="3860800"/>
            <a:ext cx="9666514" cy="1686720"/>
          </a:xfrm>
        </p:spPr>
        <p:txBody>
          <a:bodyPr anchor="b">
            <a:noAutofit/>
          </a:bodyPr>
          <a:lstStyle>
            <a:lvl1pPr>
              <a:defRPr sz="4800" spc="-150">
                <a:solidFill>
                  <a:schemeClr val="bg1"/>
                </a:solidFill>
              </a:defRPr>
            </a:lvl1pPr>
          </a:lstStyle>
          <a:p>
            <a:r>
              <a:rPr lang="en-US" dirty="0"/>
              <a:t>Section Header 2</a:t>
            </a:r>
            <a:endParaRPr lang="en-GB" dirty="0"/>
          </a:p>
        </p:txBody>
      </p:sp>
      <p:sp>
        <p:nvSpPr>
          <p:cNvPr id="3" name="Text Placeholder 2">
            <a:extLst>
              <a:ext uri="{FF2B5EF4-FFF2-40B4-BE49-F238E27FC236}">
                <a16:creationId xmlns:a16="http://schemas.microsoft.com/office/drawing/2014/main" id="{F96A4796-E4C0-42FE-9F82-5D46B8789E25}"/>
              </a:ext>
            </a:extLst>
          </p:cNvPr>
          <p:cNvSpPr>
            <a:spLocks noGrp="1"/>
          </p:cNvSpPr>
          <p:nvPr>
            <p:ph type="body" idx="1" hasCustomPrompt="1"/>
          </p:nvPr>
        </p:nvSpPr>
        <p:spPr>
          <a:xfrm>
            <a:off x="696686" y="5610170"/>
            <a:ext cx="9666514" cy="221599"/>
          </a:xfrm>
        </p:spPr>
        <p:txBody>
          <a:bodyPr tIns="0" bIns="0">
            <a:spAutoFit/>
          </a:bodyPr>
          <a:lstStyle>
            <a:lvl1pPr marL="0" indent="0">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a:t>
            </a:r>
          </a:p>
        </p:txBody>
      </p:sp>
      <p:sp>
        <p:nvSpPr>
          <p:cNvPr id="8" name="Rectangle 7">
            <a:extLst>
              <a:ext uri="{FF2B5EF4-FFF2-40B4-BE49-F238E27FC236}">
                <a16:creationId xmlns:a16="http://schemas.microsoft.com/office/drawing/2014/main" id="{5B68A07C-35C9-40A7-8487-9EAD314C595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9" name="Slide Number Placeholder 5">
            <a:extLst>
              <a:ext uri="{FF2B5EF4-FFF2-40B4-BE49-F238E27FC236}">
                <a16:creationId xmlns:a16="http://schemas.microsoft.com/office/drawing/2014/main" id="{CE9143E8-1B27-4F08-9F20-BE30B14AC24E}"/>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GB" b="1" smtClean="0">
                <a:solidFill>
                  <a:schemeClr val="bg1"/>
                </a:solidFill>
              </a:rPr>
              <a:pPr/>
              <a:t>‹#›</a:t>
            </a:fld>
            <a:endParaRPr lang="en-GB" b="1" dirty="0">
              <a:solidFill>
                <a:schemeClr val="bg1"/>
              </a:solidFill>
            </a:endParaRPr>
          </a:p>
        </p:txBody>
      </p:sp>
    </p:spTree>
    <p:extLst>
      <p:ext uri="{BB962C8B-B14F-4D97-AF65-F5344CB8AC3E}">
        <p14:creationId xmlns:p14="http://schemas.microsoft.com/office/powerpoint/2010/main" val="15470558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lumMod val="95000"/>
          </a:schemeClr>
        </a:solidFill>
        <a:effectLst/>
      </p:bgPr>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9" name="Rectangle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12" name="Slide Number Placeholder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GB" b="1" smtClean="0">
                <a:solidFill>
                  <a:schemeClr val="bg1"/>
                </a:solidFill>
              </a:rPr>
              <a:pPr/>
              <a:t>‹#›</a:t>
            </a:fld>
            <a:endParaRPr lang="en-GB" b="1" dirty="0">
              <a:solidFill>
                <a:schemeClr val="bg1"/>
              </a:solidFill>
            </a:endParaRPr>
          </a:p>
        </p:txBody>
      </p:sp>
      <p:sp>
        <p:nvSpPr>
          <p:cNvPr id="4" name="Title 3">
            <a:extLst>
              <a:ext uri="{FF2B5EF4-FFF2-40B4-BE49-F238E27FC236}">
                <a16:creationId xmlns:a16="http://schemas.microsoft.com/office/drawing/2014/main" id="{00F7C607-177E-BC4B-9F1D-E0CD83EF0470}"/>
              </a:ext>
            </a:extLst>
          </p:cNvPr>
          <p:cNvSpPr>
            <a:spLocks noGrp="1"/>
          </p:cNvSpPr>
          <p:nvPr>
            <p:ph type="title"/>
          </p:nvPr>
        </p:nvSpPr>
        <p:spPr/>
        <p:txBody>
          <a:bodyPr/>
          <a:lstStyle/>
          <a:p>
            <a:r>
              <a:rPr lang="en-US"/>
              <a:t>Click to edit Master title style</a:t>
            </a:r>
          </a:p>
        </p:txBody>
      </p:sp>
      <p:sp>
        <p:nvSpPr>
          <p:cNvPr id="10" name="Content Placeholder 2">
            <a:extLst>
              <a:ext uri="{FF2B5EF4-FFF2-40B4-BE49-F238E27FC236}">
                <a16:creationId xmlns:a16="http://schemas.microsoft.com/office/drawing/2014/main" id="{3B7F86AE-7774-0B40-8944-DF91C77B02F3}"/>
              </a:ext>
            </a:extLst>
          </p:cNvPr>
          <p:cNvSpPr>
            <a:spLocks noGrp="1"/>
          </p:cNvSpPr>
          <p:nvPr>
            <p:ph idx="1"/>
          </p:nvPr>
        </p:nvSpPr>
        <p:spPr>
          <a:xfrm>
            <a:off x="446315" y="1463040"/>
            <a:ext cx="8030935" cy="4770098"/>
          </a:xfrm>
        </p:spPr>
        <p:txBody>
          <a:bodyPr>
            <a:noAutofit/>
          </a:bodyPr>
          <a:lstStyle>
            <a:lvl1pPr>
              <a:lnSpc>
                <a:spcPct val="100000"/>
              </a:lnSpc>
              <a:spcBef>
                <a:spcPts val="600"/>
              </a:spcBef>
              <a:spcAft>
                <a:spcPts val="1200"/>
              </a:spcAft>
              <a:defRPr sz="1800">
                <a:solidFill>
                  <a:schemeClr val="tx1">
                    <a:lumMod val="75000"/>
                    <a:lumOff val="25000"/>
                  </a:schemeClr>
                </a:solidFill>
              </a:defRPr>
            </a:lvl1pPr>
            <a:lvl2pPr>
              <a:lnSpc>
                <a:spcPct val="100000"/>
              </a:lnSpc>
              <a:spcBef>
                <a:spcPts val="600"/>
              </a:spcBef>
              <a:spcAft>
                <a:spcPts val="1200"/>
              </a:spcAft>
              <a:defRPr sz="1600">
                <a:solidFill>
                  <a:schemeClr val="tx1">
                    <a:lumMod val="75000"/>
                    <a:lumOff val="25000"/>
                  </a:schemeClr>
                </a:solidFill>
              </a:defRPr>
            </a:lvl2pPr>
            <a:lvl3pPr>
              <a:lnSpc>
                <a:spcPct val="100000"/>
              </a:lnSpc>
              <a:spcBef>
                <a:spcPts val="600"/>
              </a:spcBef>
              <a:spcAft>
                <a:spcPts val="1200"/>
              </a:spcAft>
              <a:defRPr sz="1400">
                <a:solidFill>
                  <a:schemeClr val="tx1">
                    <a:lumMod val="75000"/>
                    <a:lumOff val="25000"/>
                  </a:schemeClr>
                </a:solidFill>
              </a:defRPr>
            </a:lvl3pPr>
            <a:lvl4pPr>
              <a:defRPr sz="1400"/>
            </a:lvl4pPr>
            <a:lvl5pPr>
              <a:defRPr sz="1400"/>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301253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Whit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EB162-E699-464C-B2EE-136D517A9B8B}"/>
              </a:ext>
            </a:extLst>
          </p:cNvPr>
          <p:cNvSpPr>
            <a:spLocks noGrp="1"/>
          </p:cNvSpPr>
          <p:nvPr>
            <p:ph type="title"/>
          </p:nvPr>
        </p:nvSpPr>
        <p:spPr>
          <a:xfrm>
            <a:off x="446314" y="500215"/>
            <a:ext cx="11174186" cy="590931"/>
          </a:xfrm>
        </p:spPr>
        <p:txBody>
          <a:bodyPr vert="horz" wrap="square" lIns="91440" tIns="45720" rIns="91440" bIns="45720" rtlCol="0" anchor="ctr">
            <a:spAutoFit/>
          </a:bodyPr>
          <a:lstStyle>
            <a:lvl1pPr>
              <a:defRPr lang="en-GB" sz="3600" spc="-60" dirty="0"/>
            </a:lvl1pPr>
          </a:lstStyle>
          <a:p>
            <a:pPr lvl="0"/>
            <a:r>
              <a:rPr lang="en-US"/>
              <a:t>Click to edit Master title style</a:t>
            </a:r>
            <a:endParaRPr lang="en-GB" dirty="0"/>
          </a:p>
        </p:txBody>
      </p:sp>
      <p:sp>
        <p:nvSpPr>
          <p:cNvPr id="3" name="Content Placeholder 2">
            <a:extLst>
              <a:ext uri="{FF2B5EF4-FFF2-40B4-BE49-F238E27FC236}">
                <a16:creationId xmlns:a16="http://schemas.microsoft.com/office/drawing/2014/main" id="{72618346-1C0B-46DB-AAA6-71C865DE85FE}"/>
              </a:ext>
            </a:extLst>
          </p:cNvPr>
          <p:cNvSpPr>
            <a:spLocks noGrp="1"/>
          </p:cNvSpPr>
          <p:nvPr>
            <p:ph idx="1"/>
          </p:nvPr>
        </p:nvSpPr>
        <p:spPr>
          <a:xfrm>
            <a:off x="446315" y="1463040"/>
            <a:ext cx="8030935" cy="4770098"/>
          </a:xfrm>
        </p:spPr>
        <p:txBody>
          <a:bodyPr>
            <a:noAutofit/>
          </a:bodyPr>
          <a:lstStyle>
            <a:lvl1pPr>
              <a:lnSpc>
                <a:spcPct val="100000"/>
              </a:lnSpc>
              <a:spcBef>
                <a:spcPts val="600"/>
              </a:spcBef>
              <a:spcAft>
                <a:spcPts val="1200"/>
              </a:spcAft>
              <a:defRPr sz="1800">
                <a:solidFill>
                  <a:schemeClr val="tx1">
                    <a:lumMod val="75000"/>
                    <a:lumOff val="25000"/>
                  </a:schemeClr>
                </a:solidFill>
              </a:defRPr>
            </a:lvl1pPr>
            <a:lvl2pPr>
              <a:lnSpc>
                <a:spcPct val="100000"/>
              </a:lnSpc>
              <a:spcBef>
                <a:spcPts val="600"/>
              </a:spcBef>
              <a:spcAft>
                <a:spcPts val="1200"/>
              </a:spcAft>
              <a:defRPr sz="1600">
                <a:solidFill>
                  <a:schemeClr val="tx1">
                    <a:lumMod val="75000"/>
                    <a:lumOff val="25000"/>
                  </a:schemeClr>
                </a:solidFill>
              </a:defRPr>
            </a:lvl2pPr>
            <a:lvl3pPr>
              <a:lnSpc>
                <a:spcPct val="100000"/>
              </a:lnSpc>
              <a:spcBef>
                <a:spcPts val="600"/>
              </a:spcBef>
              <a:spcAft>
                <a:spcPts val="1200"/>
              </a:spcAft>
              <a:defRPr sz="1400">
                <a:solidFill>
                  <a:schemeClr val="tx1">
                    <a:lumMod val="75000"/>
                    <a:lumOff val="25000"/>
                  </a:schemeClr>
                </a:solidFill>
              </a:defRPr>
            </a:lvl3pPr>
            <a:lvl4pPr>
              <a:defRPr sz="1400"/>
            </a:lvl4pPr>
            <a:lvl5pPr>
              <a:defRPr sz="1400"/>
            </a:lvl5pPr>
          </a:lstStyle>
          <a:p>
            <a:pPr lvl="0"/>
            <a:r>
              <a:rPr lang="en-US"/>
              <a:t>Edit Master text styles</a:t>
            </a:r>
          </a:p>
          <a:p>
            <a:pPr lvl="1"/>
            <a:r>
              <a:rPr lang="en-US"/>
              <a:t>Second level</a:t>
            </a:r>
          </a:p>
          <a:p>
            <a:pPr lvl="2"/>
            <a:r>
              <a:rPr lang="en-US"/>
              <a:t>Third level</a:t>
            </a: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Tree>
    <p:extLst>
      <p:ext uri="{BB962C8B-B14F-4D97-AF65-F5344CB8AC3E}">
        <p14:creationId xmlns:p14="http://schemas.microsoft.com/office/powerpoint/2010/main" val="10932014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3" name="Title 2">
            <a:extLst>
              <a:ext uri="{FF2B5EF4-FFF2-40B4-BE49-F238E27FC236}">
                <a16:creationId xmlns:a16="http://schemas.microsoft.com/office/drawing/2014/main" id="{05328109-BF43-024A-B25B-C69E4098CFD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45184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bg1">
            <a:lumMod val="95000"/>
          </a:schemeClr>
        </a:solidFill>
        <a:effectLst/>
      </p:bgPr>
    </p:bg>
    <p:spTree>
      <p:nvGrpSpPr>
        <p:cNvPr id="1" name=""/>
        <p:cNvGrpSpPr/>
        <p:nvPr/>
      </p:nvGrpSpPr>
      <p:grpSpPr>
        <a:xfrm>
          <a:off x="0" y="0"/>
          <a:ext cx="0" cy="0"/>
          <a:chOff x="0" y="0"/>
          <a:chExt cx="0" cy="0"/>
        </a:xfrm>
      </p:grpSpPr>
      <p:sp>
        <p:nvSpPr>
          <p:cNvPr id="8" name="Frame 7">
            <a:extLst>
              <a:ext uri="{FF2B5EF4-FFF2-40B4-BE49-F238E27FC236}">
                <a16:creationId xmlns:a16="http://schemas.microsoft.com/office/drawing/2014/main" id="{53B0C39E-3796-4132-81FF-5A58EAF300A5}"/>
              </a:ext>
            </a:extLst>
          </p:cNvPr>
          <p:cNvSpPr/>
          <p:nvPr userDrawn="1"/>
        </p:nvSpPr>
        <p:spPr>
          <a:xfrm>
            <a:off x="-2" y="0"/>
            <a:ext cx="12192001" cy="6858000"/>
          </a:xfrm>
          <a:prstGeom prst="frame">
            <a:avLst>
              <a:gd name="adj1" fmla="val 173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9" name="Rectangle 8">
            <a:extLst>
              <a:ext uri="{FF2B5EF4-FFF2-40B4-BE49-F238E27FC236}">
                <a16:creationId xmlns:a16="http://schemas.microsoft.com/office/drawing/2014/main" id="{C8943364-C409-4EE8-8020-9809E6B2B1AA}"/>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12" name="Slide Number Placeholder 5">
            <a:extLst>
              <a:ext uri="{FF2B5EF4-FFF2-40B4-BE49-F238E27FC236}">
                <a16:creationId xmlns:a16="http://schemas.microsoft.com/office/drawing/2014/main" id="{A67D090F-9522-445C-B984-52BE590455DC}"/>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GB" b="1" smtClean="0">
                <a:solidFill>
                  <a:schemeClr val="bg1"/>
                </a:solidFill>
              </a:rPr>
              <a:pPr/>
              <a:t>‹#›</a:t>
            </a:fld>
            <a:endParaRPr lang="en-GB" b="1" dirty="0">
              <a:solidFill>
                <a:schemeClr val="bg1"/>
              </a:solidFill>
            </a:endParaRPr>
          </a:p>
        </p:txBody>
      </p:sp>
      <p:sp>
        <p:nvSpPr>
          <p:cNvPr id="4" name="Title 3">
            <a:extLst>
              <a:ext uri="{FF2B5EF4-FFF2-40B4-BE49-F238E27FC236}">
                <a16:creationId xmlns:a16="http://schemas.microsoft.com/office/drawing/2014/main" id="{00F7C607-177E-BC4B-9F1D-E0CD83EF0470}"/>
              </a:ext>
            </a:extLst>
          </p:cNvPr>
          <p:cNvSpPr>
            <a:spLocks noGrp="1"/>
          </p:cNvSpPr>
          <p:nvPr>
            <p:ph type="title"/>
          </p:nvPr>
        </p:nvSpPr>
        <p:spPr/>
        <p:txBody>
          <a:bodyPr/>
          <a:lstStyle/>
          <a:p>
            <a:r>
              <a:rPr lang="en-US"/>
              <a:t>Click to edit Master title style</a:t>
            </a:r>
          </a:p>
        </p:txBody>
      </p:sp>
      <p:sp>
        <p:nvSpPr>
          <p:cNvPr id="16" name="Text Placeholder 4">
            <a:extLst>
              <a:ext uri="{FF2B5EF4-FFF2-40B4-BE49-F238E27FC236}">
                <a16:creationId xmlns:a16="http://schemas.microsoft.com/office/drawing/2014/main" id="{1F05F3BA-65F5-4621-807B-C8B857D01CA9}"/>
              </a:ext>
            </a:extLst>
          </p:cNvPr>
          <p:cNvSpPr>
            <a:spLocks noGrp="1"/>
          </p:cNvSpPr>
          <p:nvPr>
            <p:ph type="body" sz="quarter" idx="3"/>
          </p:nvPr>
        </p:nvSpPr>
        <p:spPr>
          <a:xfrm>
            <a:off x="6438900" y="1463346"/>
            <a:ext cx="5181600" cy="487003"/>
          </a:xfrm>
        </p:spPr>
        <p:txBody>
          <a:bodyPr anchor="b">
            <a:normAutofit/>
          </a:bodyPr>
          <a:lstStyle>
            <a:lvl1pPr marL="0" indent="0">
              <a:buNone/>
              <a:defRPr sz="1600" b="1">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8" name="Content Placeholder 5">
            <a:extLst>
              <a:ext uri="{FF2B5EF4-FFF2-40B4-BE49-F238E27FC236}">
                <a16:creationId xmlns:a16="http://schemas.microsoft.com/office/drawing/2014/main" id="{CDF89E18-CCB2-4D69-AB77-CAB656EC211C}"/>
              </a:ext>
            </a:extLst>
          </p:cNvPr>
          <p:cNvSpPr>
            <a:spLocks noGrp="1"/>
          </p:cNvSpPr>
          <p:nvPr>
            <p:ph sz="quarter" idx="4"/>
          </p:nvPr>
        </p:nvSpPr>
        <p:spPr>
          <a:xfrm>
            <a:off x="6438898" y="2149311"/>
            <a:ext cx="5181601" cy="4040352"/>
          </a:xfrm>
        </p:spPr>
        <p:txBody>
          <a:bodyPr>
            <a:normAutofit/>
          </a:bodyPr>
          <a:lstStyle>
            <a:lvl1pPr>
              <a:defRPr sz="1400"/>
            </a:lvl1pPr>
            <a:lvl2pPr>
              <a:defRPr sz="1400"/>
            </a:lvl2pPr>
            <a:lvl3pPr>
              <a:defRPr sz="14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ext Placeholder 2">
            <a:extLst>
              <a:ext uri="{FF2B5EF4-FFF2-40B4-BE49-F238E27FC236}">
                <a16:creationId xmlns:a16="http://schemas.microsoft.com/office/drawing/2014/main" id="{986F9159-693C-4325-939A-8C6869B22466}"/>
              </a:ext>
            </a:extLst>
          </p:cNvPr>
          <p:cNvSpPr>
            <a:spLocks noGrp="1"/>
          </p:cNvSpPr>
          <p:nvPr>
            <p:ph type="body" idx="1"/>
          </p:nvPr>
        </p:nvSpPr>
        <p:spPr>
          <a:xfrm>
            <a:off x="446314" y="1463346"/>
            <a:ext cx="5306787" cy="487003"/>
          </a:xfrm>
        </p:spPr>
        <p:txBody>
          <a:bodyPr anchor="b">
            <a:normAutofit/>
          </a:bodyPr>
          <a:lstStyle>
            <a:lvl1pPr marL="0" indent="0">
              <a:buNone/>
              <a:defRPr sz="1600" b="1">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Content Placeholder 3">
            <a:extLst>
              <a:ext uri="{FF2B5EF4-FFF2-40B4-BE49-F238E27FC236}">
                <a16:creationId xmlns:a16="http://schemas.microsoft.com/office/drawing/2014/main" id="{BEA361C8-0231-48E8-965E-6BB6D606C9FC}"/>
              </a:ext>
            </a:extLst>
          </p:cNvPr>
          <p:cNvSpPr>
            <a:spLocks noGrp="1"/>
          </p:cNvSpPr>
          <p:nvPr>
            <p:ph sz="half" idx="2"/>
          </p:nvPr>
        </p:nvSpPr>
        <p:spPr>
          <a:xfrm>
            <a:off x="446314" y="2149311"/>
            <a:ext cx="5306789" cy="4040352"/>
          </a:xfrm>
        </p:spPr>
        <p:txBody>
          <a:bodyPr>
            <a:normAutofit/>
          </a:bodyPr>
          <a:lstStyle>
            <a:lvl1pPr>
              <a:defRPr sz="1400"/>
            </a:lvl1pPr>
            <a:lvl2pPr>
              <a:defRPr sz="1400"/>
            </a:lvl2pPr>
            <a:lvl3pPr>
              <a:defRPr sz="1400"/>
            </a:lvl3pPr>
            <a:lvl4pPr>
              <a:defRPr sz="1400"/>
            </a:lvl4pPr>
            <a:lvl5pPr>
              <a:defRPr sz="1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159633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white backgroun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FA6C5C5-5069-4AE6-8A3D-3F2C6B9506E4}"/>
              </a:ext>
            </a:extLst>
          </p:cNvPr>
          <p:cNvSpPr/>
          <p:nvPr userDrawn="1"/>
        </p:nvSpPr>
        <p:spPr>
          <a:xfrm>
            <a:off x="446314" y="-1"/>
            <a:ext cx="1188720" cy="12801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9" name="Text Placeholder 8">
            <a:extLst>
              <a:ext uri="{FF2B5EF4-FFF2-40B4-BE49-F238E27FC236}">
                <a16:creationId xmlns:a16="http://schemas.microsoft.com/office/drawing/2014/main" id="{FF7966C8-8738-4743-AE43-80F0C197B6C7}"/>
              </a:ext>
            </a:extLst>
          </p:cNvPr>
          <p:cNvSpPr>
            <a:spLocks noGrp="1"/>
          </p:cNvSpPr>
          <p:nvPr>
            <p:ph type="body" sz="quarter" idx="14"/>
          </p:nvPr>
        </p:nvSpPr>
        <p:spPr>
          <a:xfrm>
            <a:off x="571500" y="1509626"/>
            <a:ext cx="4900386" cy="334508"/>
          </a:xfrm>
        </p:spPr>
        <p:txBody>
          <a:bodyPr>
            <a:noAutofit/>
          </a:bodyPr>
          <a:lstStyle>
            <a:lvl1pPr marL="0" indent="0" algn="l">
              <a:buNone/>
              <a:defRPr sz="1600" b="1">
                <a:solidFill>
                  <a:schemeClr val="accent3"/>
                </a:solidFill>
                <a:latin typeface="+mn-lt"/>
              </a:defRPr>
            </a:lvl1pPr>
          </a:lstStyle>
          <a:p>
            <a:pPr lvl="0"/>
            <a:r>
              <a:rPr lang="en-US"/>
              <a:t>Edit Master text styles</a:t>
            </a:r>
          </a:p>
        </p:txBody>
      </p:sp>
      <p:sp>
        <p:nvSpPr>
          <p:cNvPr id="10" name="Text Placeholder 8">
            <a:extLst>
              <a:ext uri="{FF2B5EF4-FFF2-40B4-BE49-F238E27FC236}">
                <a16:creationId xmlns:a16="http://schemas.microsoft.com/office/drawing/2014/main" id="{3F93C618-7612-42AB-B890-45E85BD492F4}"/>
              </a:ext>
            </a:extLst>
          </p:cNvPr>
          <p:cNvSpPr>
            <a:spLocks noGrp="1"/>
          </p:cNvSpPr>
          <p:nvPr>
            <p:ph type="body" sz="quarter" idx="15"/>
          </p:nvPr>
        </p:nvSpPr>
        <p:spPr>
          <a:xfrm>
            <a:off x="6720114" y="1509626"/>
            <a:ext cx="4900386" cy="334508"/>
          </a:xfrm>
        </p:spPr>
        <p:txBody>
          <a:bodyPr>
            <a:noAutofit/>
          </a:bodyPr>
          <a:lstStyle>
            <a:lvl1pPr marL="0" indent="0" algn="l">
              <a:buNone/>
              <a:defRPr sz="1600" b="1">
                <a:solidFill>
                  <a:schemeClr val="accent6"/>
                </a:solidFill>
                <a:latin typeface="+mn-lt"/>
              </a:defRPr>
            </a:lvl1pPr>
          </a:lstStyle>
          <a:p>
            <a:pPr lvl="0"/>
            <a:r>
              <a:rPr lang="en-US"/>
              <a:t>Edit Master text styles</a:t>
            </a:r>
          </a:p>
        </p:txBody>
      </p:sp>
      <p:sp>
        <p:nvSpPr>
          <p:cNvPr id="12" name="Text Placeholder 8">
            <a:extLst>
              <a:ext uri="{FF2B5EF4-FFF2-40B4-BE49-F238E27FC236}">
                <a16:creationId xmlns:a16="http://schemas.microsoft.com/office/drawing/2014/main" id="{B1885C44-356C-410C-B697-9BA0E2858222}"/>
              </a:ext>
            </a:extLst>
          </p:cNvPr>
          <p:cNvSpPr>
            <a:spLocks noGrp="1"/>
          </p:cNvSpPr>
          <p:nvPr>
            <p:ph type="body" sz="quarter" idx="17"/>
          </p:nvPr>
        </p:nvSpPr>
        <p:spPr>
          <a:xfrm>
            <a:off x="571500" y="2156688"/>
            <a:ext cx="4900386" cy="3561943"/>
          </a:xfrm>
        </p:spPr>
        <p:txBody>
          <a:bodyPr>
            <a:noAutofit/>
          </a:bodyPr>
          <a:lstStyle>
            <a:lvl1pPr marL="0" indent="0" algn="l">
              <a:buNone/>
              <a:defRPr sz="1400" b="0">
                <a:solidFill>
                  <a:schemeClr val="tx1">
                    <a:lumMod val="75000"/>
                    <a:lumOff val="25000"/>
                  </a:schemeClr>
                </a:solidFill>
                <a:latin typeface="+mn-lt"/>
              </a:defRPr>
            </a:lvl1pPr>
          </a:lstStyle>
          <a:p>
            <a:pPr lvl="0"/>
            <a:r>
              <a:rPr lang="en-US"/>
              <a:t>Edit Master text styles</a:t>
            </a:r>
          </a:p>
        </p:txBody>
      </p:sp>
      <p:sp>
        <p:nvSpPr>
          <p:cNvPr id="13" name="Text Placeholder 8">
            <a:extLst>
              <a:ext uri="{FF2B5EF4-FFF2-40B4-BE49-F238E27FC236}">
                <a16:creationId xmlns:a16="http://schemas.microsoft.com/office/drawing/2014/main" id="{464BC696-49A6-4328-BB42-5566BAC00F80}"/>
              </a:ext>
            </a:extLst>
          </p:cNvPr>
          <p:cNvSpPr>
            <a:spLocks noGrp="1"/>
          </p:cNvSpPr>
          <p:nvPr>
            <p:ph type="body" sz="quarter" idx="18"/>
          </p:nvPr>
        </p:nvSpPr>
        <p:spPr>
          <a:xfrm>
            <a:off x="6720114" y="2156688"/>
            <a:ext cx="4900386" cy="3561943"/>
          </a:xfrm>
        </p:spPr>
        <p:txBody>
          <a:bodyPr>
            <a:noAutofit/>
          </a:bodyPr>
          <a:lstStyle>
            <a:lvl1pPr marL="0" indent="0" algn="l">
              <a:buNone/>
              <a:defRPr sz="1400" b="0">
                <a:solidFill>
                  <a:schemeClr val="tx1">
                    <a:lumMod val="75000"/>
                    <a:lumOff val="25000"/>
                  </a:schemeClr>
                </a:solidFill>
                <a:latin typeface="+mn-lt"/>
              </a:defRPr>
            </a:lvl1pPr>
          </a:lstStyle>
          <a:p>
            <a:pPr lvl="0"/>
            <a:r>
              <a:rPr lang="en-US"/>
              <a:t>Edit Master text styles</a:t>
            </a:r>
          </a:p>
        </p:txBody>
      </p:sp>
      <p:sp>
        <p:nvSpPr>
          <p:cNvPr id="3" name="Title 2">
            <a:extLst>
              <a:ext uri="{FF2B5EF4-FFF2-40B4-BE49-F238E27FC236}">
                <a16:creationId xmlns:a16="http://schemas.microsoft.com/office/drawing/2014/main" id="{E0FB9F81-CC7F-5244-95A6-279BE4B51AB1}"/>
              </a:ext>
            </a:extLst>
          </p:cNvPr>
          <p:cNvSpPr>
            <a:spLocks noGrp="1"/>
          </p:cNvSpPr>
          <p:nvPr>
            <p:ph type="title"/>
          </p:nvPr>
        </p:nvSpPr>
        <p:spPr>
          <a:xfrm>
            <a:off x="446314" y="500215"/>
            <a:ext cx="11174186" cy="590931"/>
          </a:xfrm>
        </p:spPr>
        <p:txBody>
          <a:bodyPr/>
          <a:lstStyle/>
          <a:p>
            <a:r>
              <a:rPr lang="en-US"/>
              <a:t>Click to edit Master title style</a:t>
            </a:r>
            <a:endParaRPr lang="en-US" dirty="0"/>
          </a:p>
        </p:txBody>
      </p:sp>
    </p:spTree>
    <p:extLst>
      <p:ext uri="{BB962C8B-B14F-4D97-AF65-F5344CB8AC3E}">
        <p14:creationId xmlns:p14="http://schemas.microsoft.com/office/powerpoint/2010/main" val="14402533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E1B3994-EC85-4CEE-B849-7AE33810F50A}"/>
              </a:ext>
            </a:extLst>
          </p:cNvPr>
          <p:cNvSpPr>
            <a:spLocks noGrp="1"/>
          </p:cNvSpPr>
          <p:nvPr>
            <p:ph type="title"/>
          </p:nvPr>
        </p:nvSpPr>
        <p:spPr>
          <a:xfrm>
            <a:off x="446314" y="500215"/>
            <a:ext cx="11174186" cy="590931"/>
          </a:xfrm>
          <a:prstGeom prst="rect">
            <a:avLst/>
          </a:prstGeom>
        </p:spPr>
        <p:txBody>
          <a:bodyPr vert="horz" wrap="square" lIns="91440" tIns="45720" rIns="91440" bIns="45720" rtlCol="0" anchor="ctr">
            <a:spAutoFit/>
          </a:bodyPr>
          <a:lstStyle/>
          <a:p>
            <a:pPr lvl="0"/>
            <a:r>
              <a:rPr lang="en-US"/>
              <a:t>Click to edit Master title style</a:t>
            </a:r>
            <a:endParaRPr lang="en-GB" dirty="0"/>
          </a:p>
        </p:txBody>
      </p:sp>
      <p:sp>
        <p:nvSpPr>
          <p:cNvPr id="3" name="Text Placeholder 2">
            <a:extLst>
              <a:ext uri="{FF2B5EF4-FFF2-40B4-BE49-F238E27FC236}">
                <a16:creationId xmlns:a16="http://schemas.microsoft.com/office/drawing/2014/main" id="{EE88709A-CA63-4EAC-968C-8873D088E691}"/>
              </a:ext>
            </a:extLst>
          </p:cNvPr>
          <p:cNvSpPr>
            <a:spLocks noGrp="1"/>
          </p:cNvSpPr>
          <p:nvPr>
            <p:ph type="body" idx="1"/>
          </p:nvPr>
        </p:nvSpPr>
        <p:spPr>
          <a:xfrm>
            <a:off x="446314" y="1253331"/>
            <a:ext cx="11174186" cy="477009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Footer Placeholder 4">
            <a:extLst>
              <a:ext uri="{FF2B5EF4-FFF2-40B4-BE49-F238E27FC236}">
                <a16:creationId xmlns:a16="http://schemas.microsoft.com/office/drawing/2014/main" id="{6BBA3C17-8AAC-4933-A7DA-CD7D3F840BEB}"/>
              </a:ext>
            </a:extLst>
          </p:cNvPr>
          <p:cNvSpPr>
            <a:spLocks noGrp="1"/>
          </p:cNvSpPr>
          <p:nvPr>
            <p:ph type="ftr" sz="quarter" idx="3"/>
          </p:nvPr>
        </p:nvSpPr>
        <p:spPr>
          <a:xfrm>
            <a:off x="446314" y="6356350"/>
            <a:ext cx="4114800" cy="365125"/>
          </a:xfrm>
          <a:prstGeom prst="rect">
            <a:avLst/>
          </a:prstGeom>
        </p:spPr>
        <p:txBody>
          <a:bodyPr vert="horz" lIns="91440" tIns="45720" rIns="91440" bIns="45720" rtlCol="0" anchor="ctr"/>
          <a:lstStyle>
            <a:lvl1pPr algn="l">
              <a:defRPr sz="1200">
                <a:solidFill>
                  <a:schemeClr val="tx1">
                    <a:tint val="75000"/>
                  </a:schemeClr>
                </a:solidFill>
                <a:latin typeface="+mj-lt"/>
              </a:defRPr>
            </a:lvl1pPr>
          </a:lstStyle>
          <a:p>
            <a:endParaRPr lang="en-GB" dirty="0"/>
          </a:p>
        </p:txBody>
      </p:sp>
      <p:sp>
        <p:nvSpPr>
          <p:cNvPr id="7" name="Rectangle 6">
            <a:extLst>
              <a:ext uri="{FF2B5EF4-FFF2-40B4-BE49-F238E27FC236}">
                <a16:creationId xmlns:a16="http://schemas.microsoft.com/office/drawing/2014/main" id="{72B1D122-60D0-8B4D-896A-2A770C0B6343}"/>
              </a:ext>
            </a:extLst>
          </p:cNvPr>
          <p:cNvSpPr/>
          <p:nvPr userDrawn="1"/>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8" name="Slide Number Placeholder 5">
            <a:extLst>
              <a:ext uri="{FF2B5EF4-FFF2-40B4-BE49-F238E27FC236}">
                <a16:creationId xmlns:a16="http://schemas.microsoft.com/office/drawing/2014/main" id="{6B5B9FA1-1805-A944-AC99-868579EBA1AD}"/>
              </a:ext>
            </a:extLst>
          </p:cNvPr>
          <p:cNvSpPr txBox="1">
            <a:spLocks/>
          </p:cNvSpPr>
          <p:nvPr userDrawn="1"/>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GB" b="1" smtClean="0">
                <a:solidFill>
                  <a:schemeClr val="bg1"/>
                </a:solidFill>
              </a:rPr>
              <a:pPr/>
              <a:t>‹#›</a:t>
            </a:fld>
            <a:endParaRPr lang="en-GB" b="1" dirty="0">
              <a:solidFill>
                <a:schemeClr val="bg1"/>
              </a:solidFill>
            </a:endParaRPr>
          </a:p>
        </p:txBody>
      </p:sp>
    </p:spTree>
    <p:extLst>
      <p:ext uri="{BB962C8B-B14F-4D97-AF65-F5344CB8AC3E}">
        <p14:creationId xmlns:p14="http://schemas.microsoft.com/office/powerpoint/2010/main" val="3981575698"/>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61" r:id="rId4"/>
    <p:sldLayoutId id="2147483662" r:id="rId5"/>
    <p:sldLayoutId id="2147483650" r:id="rId6"/>
    <p:sldLayoutId id="2147483668" r:id="rId7"/>
    <p:sldLayoutId id="2147483674" r:id="rId8"/>
    <p:sldLayoutId id="2147483666" r:id="rId9"/>
    <p:sldLayoutId id="2147483664" r:id="rId10"/>
    <p:sldLayoutId id="2147483663" r:id="rId11"/>
    <p:sldLayoutId id="2147483667" r:id="rId12"/>
    <p:sldLayoutId id="2147483671" r:id="rId13"/>
    <p:sldLayoutId id="2147483672" r:id="rId14"/>
    <p:sldLayoutId id="2147483673" r:id="rId15"/>
    <p:sldLayoutId id="2147483675" r:id="rId16"/>
    <p:sldLayoutId id="2147483676" r:id="rId17"/>
    <p:sldLayoutId id="2147483665" r:id="rId18"/>
    <p:sldLayoutId id="2147483669" r:id="rId19"/>
    <p:sldLayoutId id="2147483670" r:id="rId20"/>
  </p:sldLayoutIdLst>
  <p:hf hdr="0" ftr="0" dt="0"/>
  <p:txStyles>
    <p:titleStyle>
      <a:lvl1pPr algn="l" defTabSz="914400" rtl="0" eaLnBrk="1" latinLnBrk="0" hangingPunct="1">
        <a:lnSpc>
          <a:spcPct val="90000"/>
        </a:lnSpc>
        <a:spcBef>
          <a:spcPct val="0"/>
        </a:spcBef>
        <a:buNone/>
        <a:defRPr lang="en-GB" sz="3600" b="1" kern="1200" spc="-60" baseline="0" dirty="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360" userDrawn="1">
          <p15:clr>
            <a:srgbClr val="F26B43"/>
          </p15:clr>
        </p15:guide>
        <p15:guide id="4" pos="7320" userDrawn="1">
          <p15:clr>
            <a:srgbClr val="F26B43"/>
          </p15:clr>
        </p15:guide>
        <p15:guide id="5" orient="horz" pos="360" userDrawn="1">
          <p15:clr>
            <a:srgbClr val="F26B43"/>
          </p15:clr>
        </p15:guide>
        <p15:guide id="6" orient="horz" pos="39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eg"/><Relationship Id="rId1" Type="http://schemas.openxmlformats.org/officeDocument/2006/relationships/slideLayout" Target="../slideLayouts/slideLayout11.xml"/><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analyticsindiamag.com/7-types-classification-algorithms/screen-shot-2018-01-19-at-10-52-28-am/" TargetMode="Externa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s://www.analyticsvidhya.com/blog/wp-content/uploads/2014/10/scenario2.png" TargetMode="Externa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hyperlink" Target="https://www.google.com/url?q=http://www.kithrup.com/dkm/&amp;sa=D&amp;ust=1463700706969000&amp;usg=AFQjCNH1Qlf8sNiZ0Xv8r0i2a5LUFLaUvA" TargetMode="External"/><Relationship Id="rId2" Type="http://schemas.openxmlformats.org/officeDocument/2006/relationships/image" Target="../media/image21.jpeg"/><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3" name="Picture 1" descr="Desk.png">
            <a:extLst>
              <a:ext uri="{FF2B5EF4-FFF2-40B4-BE49-F238E27FC236}">
                <a16:creationId xmlns:a16="http://schemas.microsoft.com/office/drawing/2014/main" id="{5ACCFCB2-B34D-45C9-B6BF-0B1A4B57B8C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13252"/>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4" name="TextBox 4">
            <a:extLst>
              <a:ext uri="{FF2B5EF4-FFF2-40B4-BE49-F238E27FC236}">
                <a16:creationId xmlns:a16="http://schemas.microsoft.com/office/drawing/2014/main" id="{7EF4ACCB-0CE6-4C02-8113-E33AE889443D}"/>
              </a:ext>
            </a:extLst>
          </p:cNvPr>
          <p:cNvSpPr txBox="1">
            <a:spLocks noChangeArrowheads="1"/>
          </p:cNvSpPr>
          <p:nvPr/>
        </p:nvSpPr>
        <p:spPr bwMode="auto">
          <a:xfrm>
            <a:off x="7531193" y="3559406"/>
            <a:ext cx="4497916"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eaLnBrk="1" hangingPunct="1"/>
            <a:r>
              <a:rPr lang="en-IN" altLang="en-US">
                <a:latin typeface="Open Sans Light" charset="0"/>
              </a:rPr>
              <a:t>By:</a:t>
            </a:r>
            <a:endParaRPr lang="en-IN" altLang="en-US" b="1" dirty="0">
              <a:solidFill>
                <a:srgbClr val="FF0000"/>
              </a:solidFill>
              <a:latin typeface="Open Sans Light" charset="0"/>
            </a:endParaRPr>
          </a:p>
          <a:p>
            <a:pPr eaLnBrk="1" hangingPunct="1"/>
            <a:r>
              <a:rPr lang="en-IN" altLang="en-US" b="1" dirty="0">
                <a:solidFill>
                  <a:srgbClr val="FF0000"/>
                </a:solidFill>
                <a:latin typeface="Open Sans Light" charset="0"/>
              </a:rPr>
              <a:t>          Nikhil Gupta</a:t>
            </a:r>
            <a:endParaRPr lang="en-US" altLang="en-US" dirty="0">
              <a:latin typeface="Open Sans Light" charset="0"/>
            </a:endParaRPr>
          </a:p>
        </p:txBody>
      </p:sp>
      <p:sp>
        <p:nvSpPr>
          <p:cNvPr id="13315" name="TextBox 5">
            <a:extLst>
              <a:ext uri="{FF2B5EF4-FFF2-40B4-BE49-F238E27FC236}">
                <a16:creationId xmlns:a16="http://schemas.microsoft.com/office/drawing/2014/main" id="{5669E858-FD59-400D-B23A-7902CEE21DB7}"/>
              </a:ext>
            </a:extLst>
          </p:cNvPr>
          <p:cNvSpPr txBox="1">
            <a:spLocks noChangeArrowheads="1"/>
          </p:cNvSpPr>
          <p:nvPr/>
        </p:nvSpPr>
        <p:spPr bwMode="auto">
          <a:xfrm>
            <a:off x="5954184" y="690033"/>
            <a:ext cx="5782733"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eaLnBrk="1" hangingPunct="1"/>
            <a:r>
              <a:rPr lang="en-US" altLang="en-US" sz="4800" dirty="0">
                <a:latin typeface="Playfair Display Black" charset="0"/>
              </a:rPr>
              <a:t>Getting Started with PowerPoint</a:t>
            </a:r>
          </a:p>
        </p:txBody>
      </p:sp>
      <p:cxnSp>
        <p:nvCxnSpPr>
          <p:cNvPr id="8" name="Straight Connector 7">
            <a:extLst>
              <a:ext uri="{FF2B5EF4-FFF2-40B4-BE49-F238E27FC236}">
                <a16:creationId xmlns:a16="http://schemas.microsoft.com/office/drawing/2014/main" id="{1564DA89-E99C-490C-BA89-7D731C73AE4E}"/>
              </a:ext>
            </a:extLst>
          </p:cNvPr>
          <p:cNvCxnSpPr/>
          <p:nvPr/>
        </p:nvCxnSpPr>
        <p:spPr>
          <a:xfrm>
            <a:off x="5875867" y="2406651"/>
            <a:ext cx="706967" cy="0"/>
          </a:xfrm>
          <a:prstGeom prst="line">
            <a:avLst/>
          </a:prstGeom>
          <a:ln w="3175" cmpd="sng">
            <a:solidFill>
              <a:schemeClr val="tx1"/>
            </a:solidFill>
          </a:ln>
          <a:effectLst/>
        </p:spPr>
        <p:style>
          <a:lnRef idx="2">
            <a:schemeClr val="accent1"/>
          </a:lnRef>
          <a:fillRef idx="0">
            <a:schemeClr val="accent1"/>
          </a:fillRef>
          <a:effectRef idx="1">
            <a:schemeClr val="accent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463796B-E968-44CD-BA1A-93C8CABC2662}"/>
              </a:ext>
            </a:extLst>
          </p:cNvPr>
          <p:cNvSpPr>
            <a:spLocks noGrp="1"/>
          </p:cNvSpPr>
          <p:nvPr>
            <p:ph type="title"/>
          </p:nvPr>
        </p:nvSpPr>
        <p:spPr>
          <a:xfrm>
            <a:off x="446314" y="500215"/>
            <a:ext cx="11174186" cy="590931"/>
          </a:xfrm>
        </p:spPr>
        <p:txBody>
          <a:bodyPr/>
          <a:lstStyle/>
          <a:p>
            <a:r>
              <a:rPr lang="da-DK" dirty="0"/>
              <a:t>Dataset Examples</a:t>
            </a:r>
            <a:endParaRPr lang="en-US" dirty="0"/>
          </a:p>
        </p:txBody>
      </p:sp>
      <p:pic>
        <p:nvPicPr>
          <p:cNvPr id="7" name="Picture 6">
            <a:extLst>
              <a:ext uri="{FF2B5EF4-FFF2-40B4-BE49-F238E27FC236}">
                <a16:creationId xmlns:a16="http://schemas.microsoft.com/office/drawing/2014/main" id="{067D9CB1-7F39-4A39-9DBE-F14BFFB24976}"/>
              </a:ext>
            </a:extLst>
          </p:cNvPr>
          <p:cNvPicPr>
            <a:picLocks noChangeAspect="1"/>
          </p:cNvPicPr>
          <p:nvPr/>
        </p:nvPicPr>
        <p:blipFill rotWithShape="1">
          <a:blip r:embed="rId2"/>
          <a:srcRect t="9449" b="13798"/>
          <a:stretch/>
        </p:blipFill>
        <p:spPr>
          <a:xfrm>
            <a:off x="-62593" y="1219200"/>
            <a:ext cx="12192000" cy="5261113"/>
          </a:xfrm>
          <a:prstGeom prst="rect">
            <a:avLst/>
          </a:prstGeom>
          <a:ln>
            <a:noFill/>
          </a:ln>
          <a:effectLst>
            <a:softEdge rad="112500"/>
          </a:effectLst>
        </p:spPr>
      </p:pic>
    </p:spTree>
    <p:extLst>
      <p:ext uri="{BB962C8B-B14F-4D97-AF65-F5344CB8AC3E}">
        <p14:creationId xmlns:p14="http://schemas.microsoft.com/office/powerpoint/2010/main" val="11367905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4FAFA63-EF73-4268-8107-6CD20923D700}"/>
              </a:ext>
            </a:extLst>
          </p:cNvPr>
          <p:cNvSpPr>
            <a:spLocks noGrp="1"/>
          </p:cNvSpPr>
          <p:nvPr>
            <p:ph type="title"/>
          </p:nvPr>
        </p:nvSpPr>
        <p:spPr>
          <a:xfrm>
            <a:off x="446314" y="244477"/>
            <a:ext cx="5170715" cy="1588127"/>
          </a:xfrm>
        </p:spPr>
        <p:txBody>
          <a:bodyPr/>
          <a:lstStyle/>
          <a:p>
            <a:r>
              <a:rPr lang="en-US" dirty="0"/>
              <a:t>Methods in Classification:</a:t>
            </a:r>
            <a:br>
              <a:rPr lang="en-US" dirty="0"/>
            </a:br>
            <a:r>
              <a:rPr lang="en-US" dirty="0"/>
              <a:t> </a:t>
            </a:r>
            <a:endParaRPr lang="en-GB" dirty="0"/>
          </a:p>
        </p:txBody>
      </p:sp>
      <p:sp>
        <p:nvSpPr>
          <p:cNvPr id="21" name="Text Placeholder 20">
            <a:extLst>
              <a:ext uri="{FF2B5EF4-FFF2-40B4-BE49-F238E27FC236}">
                <a16:creationId xmlns:a16="http://schemas.microsoft.com/office/drawing/2014/main" id="{67FDC6DC-D5D3-413E-A73C-6CC86E9646BC}"/>
              </a:ext>
            </a:extLst>
          </p:cNvPr>
          <p:cNvSpPr>
            <a:spLocks noGrp="1"/>
          </p:cNvSpPr>
          <p:nvPr>
            <p:ph type="body" sz="quarter" idx="14"/>
          </p:nvPr>
        </p:nvSpPr>
        <p:spPr>
          <a:xfrm>
            <a:off x="571499" y="2061164"/>
            <a:ext cx="5045529" cy="2696365"/>
          </a:xfrm>
        </p:spPr>
        <p:txBody>
          <a:bodyPr/>
          <a:lstStyle/>
          <a:p>
            <a:pPr marL="342900" indent="-342900">
              <a:buAutoNum type="arabicPeriod"/>
            </a:pPr>
            <a:r>
              <a:rPr lang="da-DK" dirty="0"/>
              <a:t>Logistic Regression</a:t>
            </a:r>
          </a:p>
          <a:p>
            <a:pPr marL="342900" indent="-342900">
              <a:buAutoNum type="arabicPeriod"/>
            </a:pPr>
            <a:r>
              <a:rPr lang="da-DK" dirty="0"/>
              <a:t> K-Nearest Neighbors</a:t>
            </a:r>
          </a:p>
          <a:p>
            <a:pPr marL="342900" indent="-342900">
              <a:buAutoNum type="arabicPeriod"/>
            </a:pPr>
            <a:r>
              <a:rPr lang="da-DK" dirty="0"/>
              <a:t>Decision Tress</a:t>
            </a:r>
          </a:p>
          <a:p>
            <a:pPr marL="342900" indent="-342900">
              <a:buAutoNum type="arabicPeriod"/>
            </a:pPr>
            <a:r>
              <a:rPr lang="da-DK" dirty="0"/>
              <a:t>Support Vector Machine</a:t>
            </a:r>
          </a:p>
        </p:txBody>
      </p:sp>
      <p:pic>
        <p:nvPicPr>
          <p:cNvPr id="23" name="Picture Placeholder 22" descr="Right side image placeholder">
            <a:extLst>
              <a:ext uri="{FF2B5EF4-FFF2-40B4-BE49-F238E27FC236}">
                <a16:creationId xmlns:a16="http://schemas.microsoft.com/office/drawing/2014/main" id="{DC389449-072E-4155-BA3B-C45AA950BF2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p:pic>
      <p:sp>
        <p:nvSpPr>
          <p:cNvPr id="7" name="Rectangle 6" descr="Slide number background block">
            <a:extLst>
              <a:ext uri="{FF2B5EF4-FFF2-40B4-BE49-F238E27FC236}">
                <a16:creationId xmlns:a16="http://schemas.microsoft.com/office/drawing/2014/main" id="{61E397FF-5106-4C31-8E91-796AEA20258E}"/>
              </a:ext>
            </a:extLst>
          </p:cNvPr>
          <p:cNvSpPr/>
          <p:nvPr/>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8" name="Slide Number Placeholder 5">
            <a:extLst>
              <a:ext uri="{FF2B5EF4-FFF2-40B4-BE49-F238E27FC236}">
                <a16:creationId xmlns:a16="http://schemas.microsoft.com/office/drawing/2014/main" id="{D7DDE5B7-93F1-4010-85B1-8F63FD5044C7}"/>
              </a:ext>
            </a:extLst>
          </p:cNvPr>
          <p:cNvSpPr txBox="1">
            <a:spLocks/>
          </p:cNvSpPr>
          <p:nvPr/>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GB" b="1" smtClean="0">
                <a:solidFill>
                  <a:schemeClr val="bg1"/>
                </a:solidFill>
              </a:rPr>
              <a:pPr/>
              <a:t>11</a:t>
            </a:fld>
            <a:endParaRPr lang="en-GB" b="1" dirty="0">
              <a:solidFill>
                <a:schemeClr val="bg1"/>
              </a:solidFill>
            </a:endParaRPr>
          </a:p>
        </p:txBody>
      </p:sp>
    </p:spTree>
    <p:extLst>
      <p:ext uri="{BB962C8B-B14F-4D97-AF65-F5344CB8AC3E}">
        <p14:creationId xmlns:p14="http://schemas.microsoft.com/office/powerpoint/2010/main" val="37278187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4FAFA63-EF73-4268-8107-6CD20923D700}"/>
              </a:ext>
            </a:extLst>
          </p:cNvPr>
          <p:cNvSpPr>
            <a:spLocks noGrp="1"/>
          </p:cNvSpPr>
          <p:nvPr>
            <p:ph type="title"/>
          </p:nvPr>
        </p:nvSpPr>
        <p:spPr/>
        <p:txBody>
          <a:bodyPr/>
          <a:lstStyle/>
          <a:p>
            <a:r>
              <a:rPr lang="en-US" dirty="0"/>
              <a:t>Brief view</a:t>
            </a:r>
            <a:endParaRPr lang="en-GB" dirty="0"/>
          </a:p>
        </p:txBody>
      </p:sp>
      <p:pic>
        <p:nvPicPr>
          <p:cNvPr id="9" name="Picture Placeholder 8" descr="Slide image placeholder">
            <a:extLst>
              <a:ext uri="{FF2B5EF4-FFF2-40B4-BE49-F238E27FC236}">
                <a16:creationId xmlns:a16="http://schemas.microsoft.com/office/drawing/2014/main" id="{95460251-A0B7-4016-89A0-4C8BCED07B61}"/>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p:pic>
      <p:sp>
        <p:nvSpPr>
          <p:cNvPr id="38" name="Text Placeholder 37">
            <a:extLst>
              <a:ext uri="{FF2B5EF4-FFF2-40B4-BE49-F238E27FC236}">
                <a16:creationId xmlns:a16="http://schemas.microsoft.com/office/drawing/2014/main" id="{AC4CB2C1-7DE3-44DC-A4F5-55C9466AE9FE}"/>
              </a:ext>
            </a:extLst>
          </p:cNvPr>
          <p:cNvSpPr>
            <a:spLocks noGrp="1"/>
          </p:cNvSpPr>
          <p:nvPr>
            <p:ph type="body" sz="quarter" idx="14"/>
          </p:nvPr>
        </p:nvSpPr>
        <p:spPr/>
        <p:txBody>
          <a:bodyPr/>
          <a:lstStyle/>
          <a:p>
            <a:r>
              <a:rPr lang="en-US" dirty="0"/>
              <a:t>Logistic Regression</a:t>
            </a:r>
            <a:endParaRPr lang="en-GB" dirty="0"/>
          </a:p>
        </p:txBody>
      </p:sp>
      <p:sp>
        <p:nvSpPr>
          <p:cNvPr id="39" name="Text Placeholder 38">
            <a:extLst>
              <a:ext uri="{FF2B5EF4-FFF2-40B4-BE49-F238E27FC236}">
                <a16:creationId xmlns:a16="http://schemas.microsoft.com/office/drawing/2014/main" id="{78932DB0-2733-4BAD-BB5D-9536D20E0907}"/>
              </a:ext>
            </a:extLst>
          </p:cNvPr>
          <p:cNvSpPr>
            <a:spLocks noGrp="1"/>
          </p:cNvSpPr>
          <p:nvPr>
            <p:ph type="body" sz="quarter" idx="15"/>
          </p:nvPr>
        </p:nvSpPr>
        <p:spPr/>
        <p:txBody>
          <a:bodyPr/>
          <a:lstStyle/>
          <a:p>
            <a:r>
              <a:rPr lang="en-US" dirty="0"/>
              <a:t>K-Nearest Neighbour</a:t>
            </a:r>
            <a:endParaRPr lang="en-GB" dirty="0"/>
          </a:p>
        </p:txBody>
      </p:sp>
      <p:sp>
        <p:nvSpPr>
          <p:cNvPr id="40" name="Text Placeholder 39">
            <a:extLst>
              <a:ext uri="{FF2B5EF4-FFF2-40B4-BE49-F238E27FC236}">
                <a16:creationId xmlns:a16="http://schemas.microsoft.com/office/drawing/2014/main" id="{8849DCBF-FE6C-4038-BE61-0BE3E249C355}"/>
              </a:ext>
            </a:extLst>
          </p:cNvPr>
          <p:cNvSpPr>
            <a:spLocks noGrp="1"/>
          </p:cNvSpPr>
          <p:nvPr>
            <p:ph type="body" sz="quarter" idx="16"/>
          </p:nvPr>
        </p:nvSpPr>
        <p:spPr/>
        <p:txBody>
          <a:bodyPr/>
          <a:lstStyle/>
          <a:p>
            <a:r>
              <a:rPr lang="en-GB" dirty="0"/>
              <a:t>Support Vector Machine</a:t>
            </a:r>
          </a:p>
        </p:txBody>
      </p:sp>
      <p:pic>
        <p:nvPicPr>
          <p:cNvPr id="3" name="Picture 2">
            <a:extLst>
              <a:ext uri="{FF2B5EF4-FFF2-40B4-BE49-F238E27FC236}">
                <a16:creationId xmlns:a16="http://schemas.microsoft.com/office/drawing/2014/main" id="{E9CB77E2-F392-4574-8DB1-3DDD5FA0080B}"/>
              </a:ext>
            </a:extLst>
          </p:cNvPr>
          <p:cNvPicPr>
            <a:picLocks noChangeAspect="1"/>
          </p:cNvPicPr>
          <p:nvPr/>
        </p:nvPicPr>
        <p:blipFill>
          <a:blip r:embed="rId3"/>
          <a:stretch>
            <a:fillRect/>
          </a:stretch>
        </p:blipFill>
        <p:spPr>
          <a:xfrm>
            <a:off x="8693829" y="4478319"/>
            <a:ext cx="2705100" cy="1695450"/>
          </a:xfrm>
          <a:prstGeom prst="rect">
            <a:avLst/>
          </a:prstGeom>
        </p:spPr>
      </p:pic>
      <p:pic>
        <p:nvPicPr>
          <p:cNvPr id="5" name="Picture 4">
            <a:extLst>
              <a:ext uri="{FF2B5EF4-FFF2-40B4-BE49-F238E27FC236}">
                <a16:creationId xmlns:a16="http://schemas.microsoft.com/office/drawing/2014/main" id="{637C6517-F95E-4BF6-8FC1-3D38846EA99F}"/>
              </a:ext>
            </a:extLst>
          </p:cNvPr>
          <p:cNvPicPr>
            <a:picLocks noChangeAspect="1"/>
          </p:cNvPicPr>
          <p:nvPr/>
        </p:nvPicPr>
        <p:blipFill>
          <a:blip r:embed="rId4"/>
          <a:stretch>
            <a:fillRect/>
          </a:stretch>
        </p:blipFill>
        <p:spPr>
          <a:xfrm>
            <a:off x="563604" y="4349882"/>
            <a:ext cx="3268646" cy="1746117"/>
          </a:xfrm>
          <a:prstGeom prst="rect">
            <a:avLst/>
          </a:prstGeom>
        </p:spPr>
      </p:pic>
      <p:pic>
        <p:nvPicPr>
          <p:cNvPr id="7" name="Picture 6">
            <a:extLst>
              <a:ext uri="{FF2B5EF4-FFF2-40B4-BE49-F238E27FC236}">
                <a16:creationId xmlns:a16="http://schemas.microsoft.com/office/drawing/2014/main" id="{C856CDC4-6F75-4B40-88F3-3B6777E2DFA3}"/>
              </a:ext>
            </a:extLst>
          </p:cNvPr>
          <p:cNvPicPr>
            <a:picLocks noChangeAspect="1"/>
          </p:cNvPicPr>
          <p:nvPr/>
        </p:nvPicPr>
        <p:blipFill>
          <a:blip r:embed="rId5"/>
          <a:stretch>
            <a:fillRect/>
          </a:stretch>
        </p:blipFill>
        <p:spPr>
          <a:xfrm>
            <a:off x="4876118" y="4202094"/>
            <a:ext cx="2314575" cy="1971675"/>
          </a:xfrm>
          <a:prstGeom prst="rect">
            <a:avLst/>
          </a:prstGeom>
        </p:spPr>
      </p:pic>
    </p:spTree>
    <p:extLst>
      <p:ext uri="{BB962C8B-B14F-4D97-AF65-F5344CB8AC3E}">
        <p14:creationId xmlns:p14="http://schemas.microsoft.com/office/powerpoint/2010/main" val="42844318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9EC68D85-74B5-4C09-914D-6B576EC50F6B}"/>
              </a:ext>
            </a:extLst>
          </p:cNvPr>
          <p:cNvSpPr>
            <a:spLocks noGrp="1"/>
          </p:cNvSpPr>
          <p:nvPr>
            <p:ph type="title"/>
          </p:nvPr>
        </p:nvSpPr>
        <p:spPr>
          <a:xfrm>
            <a:off x="446314" y="250916"/>
            <a:ext cx="11174186" cy="1089529"/>
          </a:xfrm>
        </p:spPr>
        <p:txBody>
          <a:bodyPr/>
          <a:lstStyle/>
          <a:p>
            <a:r>
              <a:rPr lang="en-US" dirty="0"/>
              <a:t>                        Logistic Regression</a:t>
            </a:r>
            <a:br>
              <a:rPr lang="en-US" dirty="0"/>
            </a:br>
            <a:endParaRPr lang="en-US" dirty="0"/>
          </a:p>
        </p:txBody>
      </p:sp>
      <p:sp>
        <p:nvSpPr>
          <p:cNvPr id="10" name="Rectangle 9">
            <a:extLst>
              <a:ext uri="{FF2B5EF4-FFF2-40B4-BE49-F238E27FC236}">
                <a16:creationId xmlns:a16="http://schemas.microsoft.com/office/drawing/2014/main" id="{C64AC3FF-D464-457D-9141-8F659620F4B7}"/>
              </a:ext>
            </a:extLst>
          </p:cNvPr>
          <p:cNvSpPr/>
          <p:nvPr/>
        </p:nvSpPr>
        <p:spPr>
          <a:xfrm>
            <a:off x="2386022" y="1041378"/>
            <a:ext cx="6096000" cy="4247317"/>
          </a:xfrm>
          <a:prstGeom prst="rect">
            <a:avLst/>
          </a:prstGeom>
        </p:spPr>
        <p:txBody>
          <a:bodyPr>
            <a:spAutoFit/>
          </a:bodyPr>
          <a:lstStyle/>
          <a:p>
            <a:r>
              <a:rPr lang="en-US" b="1" dirty="0">
                <a:solidFill>
                  <a:srgbClr val="525252"/>
                </a:solidFill>
                <a:latin typeface="Overpass"/>
              </a:rPr>
              <a:t>Definition: </a:t>
            </a:r>
            <a:r>
              <a:rPr lang="en-US" dirty="0">
                <a:solidFill>
                  <a:srgbClr val="525252"/>
                </a:solidFill>
                <a:latin typeface="Overpass"/>
              </a:rPr>
              <a:t>Logistic regression is a machine learning algorithm for classification. In this algorithm, the probabilities describing the possible outcomes of a single trial are modelled using a logistic function.</a:t>
            </a:r>
          </a:p>
          <a:p>
            <a:endParaRPr lang="en-US" dirty="0">
              <a:solidFill>
                <a:srgbClr val="525252"/>
              </a:solidFill>
              <a:latin typeface="Overpass"/>
            </a:endParaRPr>
          </a:p>
          <a:p>
            <a:r>
              <a:rPr lang="en-US" b="1" dirty="0">
                <a:solidFill>
                  <a:srgbClr val="525252"/>
                </a:solidFill>
                <a:latin typeface="Overpass"/>
              </a:rPr>
              <a:t>Advantages:</a:t>
            </a:r>
            <a:r>
              <a:rPr lang="en-US" dirty="0">
                <a:solidFill>
                  <a:srgbClr val="525252"/>
                </a:solidFill>
                <a:latin typeface="Overpass"/>
              </a:rPr>
              <a:t> Logistic regression is designed for this purpose (classification), and is most useful for understanding the influence of several independent variables on a single outcome variable.</a:t>
            </a:r>
          </a:p>
          <a:p>
            <a:endParaRPr lang="en-US" b="1" dirty="0">
              <a:solidFill>
                <a:srgbClr val="525252"/>
              </a:solidFill>
              <a:latin typeface="Overpass"/>
            </a:endParaRPr>
          </a:p>
          <a:p>
            <a:r>
              <a:rPr lang="en-US" b="1" dirty="0">
                <a:solidFill>
                  <a:srgbClr val="525252"/>
                </a:solidFill>
                <a:latin typeface="Overpass"/>
              </a:rPr>
              <a:t>Disadvantages:</a:t>
            </a:r>
            <a:r>
              <a:rPr lang="en-US" dirty="0">
                <a:solidFill>
                  <a:srgbClr val="525252"/>
                </a:solidFill>
                <a:latin typeface="Overpass"/>
              </a:rPr>
              <a:t> Works only when the predicted variable is binary, assumes all predictors are independent of each other, and assumes data is free of missing values.</a:t>
            </a:r>
          </a:p>
          <a:p>
            <a:br>
              <a:rPr lang="en-US" dirty="0">
                <a:solidFill>
                  <a:srgbClr val="080808"/>
                </a:solidFill>
                <a:latin typeface="Overpass"/>
                <a:hlinkClick r:id="rId2"/>
              </a:rPr>
            </a:br>
            <a:endParaRPr lang="en-US" dirty="0"/>
          </a:p>
        </p:txBody>
      </p:sp>
      <p:pic>
        <p:nvPicPr>
          <p:cNvPr id="12" name="Picture 11">
            <a:extLst>
              <a:ext uri="{FF2B5EF4-FFF2-40B4-BE49-F238E27FC236}">
                <a16:creationId xmlns:a16="http://schemas.microsoft.com/office/drawing/2014/main" id="{00C68EF4-3BCB-4199-83B7-AC9AE33B5333}"/>
              </a:ext>
            </a:extLst>
          </p:cNvPr>
          <p:cNvPicPr>
            <a:picLocks noChangeAspect="1"/>
          </p:cNvPicPr>
          <p:nvPr/>
        </p:nvPicPr>
        <p:blipFill>
          <a:blip r:embed="rId3"/>
          <a:stretch>
            <a:fillRect/>
          </a:stretch>
        </p:blipFill>
        <p:spPr>
          <a:xfrm>
            <a:off x="1874765" y="4956403"/>
            <a:ext cx="7706558" cy="1428533"/>
          </a:xfrm>
          <a:prstGeom prst="rect">
            <a:avLst/>
          </a:prstGeom>
        </p:spPr>
      </p:pic>
    </p:spTree>
    <p:extLst>
      <p:ext uri="{BB962C8B-B14F-4D97-AF65-F5344CB8AC3E}">
        <p14:creationId xmlns:p14="http://schemas.microsoft.com/office/powerpoint/2010/main" val="15941313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BE1FBCEA-AA73-43BD-A3A5-3464DA3EB417}"/>
              </a:ext>
            </a:extLst>
          </p:cNvPr>
          <p:cNvSpPr>
            <a:spLocks noGrp="1"/>
          </p:cNvSpPr>
          <p:nvPr>
            <p:ph type="title"/>
          </p:nvPr>
        </p:nvSpPr>
        <p:spPr>
          <a:xfrm>
            <a:off x="446314" y="500215"/>
            <a:ext cx="11174186" cy="590931"/>
          </a:xfrm>
        </p:spPr>
        <p:txBody>
          <a:bodyPr/>
          <a:lstStyle/>
          <a:p>
            <a:r>
              <a:rPr lang="en-US" dirty="0"/>
              <a:t>                  Support Vector Machine</a:t>
            </a:r>
          </a:p>
        </p:txBody>
      </p:sp>
      <p:sp>
        <p:nvSpPr>
          <p:cNvPr id="10" name="Rectangle 9">
            <a:extLst>
              <a:ext uri="{FF2B5EF4-FFF2-40B4-BE49-F238E27FC236}">
                <a16:creationId xmlns:a16="http://schemas.microsoft.com/office/drawing/2014/main" id="{7435778E-9BFD-4F5F-957D-54759A940F73}"/>
              </a:ext>
            </a:extLst>
          </p:cNvPr>
          <p:cNvSpPr/>
          <p:nvPr/>
        </p:nvSpPr>
        <p:spPr>
          <a:xfrm>
            <a:off x="2570329" y="1209111"/>
            <a:ext cx="6096000" cy="3693319"/>
          </a:xfrm>
          <a:prstGeom prst="rect">
            <a:avLst/>
          </a:prstGeom>
        </p:spPr>
        <p:txBody>
          <a:bodyPr>
            <a:spAutoFit/>
          </a:bodyPr>
          <a:lstStyle/>
          <a:p>
            <a:r>
              <a:rPr lang="en-US" b="1" dirty="0">
                <a:solidFill>
                  <a:srgbClr val="525252"/>
                </a:solidFill>
                <a:latin typeface="Overpass"/>
              </a:rPr>
              <a:t>Definition: </a:t>
            </a:r>
            <a:r>
              <a:rPr lang="en-US" dirty="0">
                <a:solidFill>
                  <a:srgbClr val="525252"/>
                </a:solidFill>
                <a:latin typeface="Overpass"/>
              </a:rPr>
              <a:t>Support vector machine is a representation of the training data as points in space separated into categories by a clear gap that is as wide as possible. New examples are then mapped into that same space and predicted to belong to a category based on which side of the gap they fall.</a:t>
            </a:r>
          </a:p>
          <a:p>
            <a:endParaRPr lang="en-US" dirty="0">
              <a:solidFill>
                <a:srgbClr val="525252"/>
              </a:solidFill>
              <a:latin typeface="Overpass"/>
            </a:endParaRPr>
          </a:p>
          <a:p>
            <a:r>
              <a:rPr lang="en-US" b="1" dirty="0">
                <a:solidFill>
                  <a:srgbClr val="525252"/>
                </a:solidFill>
                <a:latin typeface="Overpass"/>
              </a:rPr>
              <a:t>Advantages: </a:t>
            </a:r>
            <a:r>
              <a:rPr lang="en-US" dirty="0">
                <a:solidFill>
                  <a:srgbClr val="525252"/>
                </a:solidFill>
                <a:latin typeface="Overpass"/>
              </a:rPr>
              <a:t>Effective in high dimensional spaces and uses a subset of training points in the decision function so it is also memory efficient.</a:t>
            </a:r>
          </a:p>
          <a:p>
            <a:endParaRPr lang="en-US" dirty="0">
              <a:solidFill>
                <a:srgbClr val="525252"/>
              </a:solidFill>
              <a:latin typeface="Overpass"/>
            </a:endParaRPr>
          </a:p>
          <a:p>
            <a:r>
              <a:rPr lang="en-US" b="1" dirty="0">
                <a:solidFill>
                  <a:srgbClr val="525252"/>
                </a:solidFill>
                <a:latin typeface="Overpass"/>
              </a:rPr>
              <a:t>Disadvantages: </a:t>
            </a:r>
            <a:r>
              <a:rPr lang="en-US" dirty="0">
                <a:solidFill>
                  <a:srgbClr val="525252"/>
                </a:solidFill>
                <a:latin typeface="Overpass"/>
              </a:rPr>
              <a:t>The algorithm does not directly provide probability estimates, these are calculated using an expensive five-fold cross-validation.</a:t>
            </a:r>
            <a:endParaRPr lang="en-US" b="0" i="0" dirty="0">
              <a:solidFill>
                <a:srgbClr val="525252"/>
              </a:solidFill>
              <a:effectLst/>
              <a:latin typeface="Overpass"/>
            </a:endParaRPr>
          </a:p>
        </p:txBody>
      </p:sp>
      <p:pic>
        <p:nvPicPr>
          <p:cNvPr id="12" name="Picture 11">
            <a:extLst>
              <a:ext uri="{FF2B5EF4-FFF2-40B4-BE49-F238E27FC236}">
                <a16:creationId xmlns:a16="http://schemas.microsoft.com/office/drawing/2014/main" id="{208A3E7E-3C90-41BD-9B8C-B00F3BCF23EF}"/>
              </a:ext>
            </a:extLst>
          </p:cNvPr>
          <p:cNvPicPr>
            <a:picLocks noChangeAspect="1"/>
          </p:cNvPicPr>
          <p:nvPr/>
        </p:nvPicPr>
        <p:blipFill>
          <a:blip r:embed="rId2"/>
          <a:stretch>
            <a:fillRect/>
          </a:stretch>
        </p:blipFill>
        <p:spPr>
          <a:xfrm>
            <a:off x="1803608" y="5020396"/>
            <a:ext cx="7132762" cy="1243484"/>
          </a:xfrm>
          <a:prstGeom prst="rect">
            <a:avLst/>
          </a:prstGeom>
        </p:spPr>
      </p:pic>
    </p:spTree>
    <p:extLst>
      <p:ext uri="{BB962C8B-B14F-4D97-AF65-F5344CB8AC3E}">
        <p14:creationId xmlns:p14="http://schemas.microsoft.com/office/powerpoint/2010/main" val="348454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A59268DA-7249-45BA-8BFF-74FF97796EE0}"/>
              </a:ext>
            </a:extLst>
          </p:cNvPr>
          <p:cNvSpPr>
            <a:spLocks noGrp="1"/>
          </p:cNvSpPr>
          <p:nvPr>
            <p:ph type="title"/>
          </p:nvPr>
        </p:nvSpPr>
        <p:spPr>
          <a:xfrm>
            <a:off x="446314" y="250916"/>
            <a:ext cx="11174186" cy="1089529"/>
          </a:xfrm>
        </p:spPr>
        <p:txBody>
          <a:bodyPr/>
          <a:lstStyle/>
          <a:p>
            <a:r>
              <a:rPr lang="en-US" dirty="0"/>
              <a:t>                    K-Nearest Neighbours</a:t>
            </a:r>
            <a:br>
              <a:rPr lang="en-US" dirty="0"/>
            </a:br>
            <a:endParaRPr lang="en-US" dirty="0"/>
          </a:p>
        </p:txBody>
      </p:sp>
      <p:sp>
        <p:nvSpPr>
          <p:cNvPr id="10" name="Rectangle 9">
            <a:extLst>
              <a:ext uri="{FF2B5EF4-FFF2-40B4-BE49-F238E27FC236}">
                <a16:creationId xmlns:a16="http://schemas.microsoft.com/office/drawing/2014/main" id="{A0DA2660-D791-4CDA-A037-9D54C8030DBC}"/>
              </a:ext>
            </a:extLst>
          </p:cNvPr>
          <p:cNvSpPr/>
          <p:nvPr/>
        </p:nvSpPr>
        <p:spPr>
          <a:xfrm>
            <a:off x="2362324" y="1111525"/>
            <a:ext cx="6096000" cy="3970318"/>
          </a:xfrm>
          <a:prstGeom prst="rect">
            <a:avLst/>
          </a:prstGeom>
        </p:spPr>
        <p:txBody>
          <a:bodyPr>
            <a:spAutoFit/>
          </a:bodyPr>
          <a:lstStyle/>
          <a:p>
            <a:r>
              <a:rPr lang="en-US" b="1" dirty="0">
                <a:solidFill>
                  <a:srgbClr val="525252"/>
                </a:solidFill>
                <a:latin typeface="Overpass"/>
              </a:rPr>
              <a:t>Definition: </a:t>
            </a:r>
            <a:r>
              <a:rPr lang="en-US" dirty="0" err="1">
                <a:solidFill>
                  <a:srgbClr val="525252"/>
                </a:solidFill>
                <a:latin typeface="Overpass"/>
              </a:rPr>
              <a:t>Neighbours</a:t>
            </a:r>
            <a:r>
              <a:rPr lang="en-US" dirty="0">
                <a:solidFill>
                  <a:srgbClr val="525252"/>
                </a:solidFill>
                <a:latin typeface="Overpass"/>
              </a:rPr>
              <a:t> based classification is a type of lazy learning as it does not attempt to construct a general internal model, but simply stores instances of the training data. Classification is computed from a simple majority vote of the k nearest </a:t>
            </a:r>
            <a:r>
              <a:rPr lang="en-US" dirty="0" err="1">
                <a:solidFill>
                  <a:srgbClr val="525252"/>
                </a:solidFill>
                <a:latin typeface="Overpass"/>
              </a:rPr>
              <a:t>neighbours</a:t>
            </a:r>
            <a:r>
              <a:rPr lang="en-US" dirty="0">
                <a:solidFill>
                  <a:srgbClr val="525252"/>
                </a:solidFill>
                <a:latin typeface="Overpass"/>
              </a:rPr>
              <a:t> of each point.</a:t>
            </a:r>
          </a:p>
          <a:p>
            <a:endParaRPr lang="en-US" dirty="0">
              <a:solidFill>
                <a:srgbClr val="525252"/>
              </a:solidFill>
              <a:latin typeface="Overpass"/>
            </a:endParaRPr>
          </a:p>
          <a:p>
            <a:r>
              <a:rPr lang="en-US" b="1" dirty="0">
                <a:solidFill>
                  <a:srgbClr val="525252"/>
                </a:solidFill>
                <a:latin typeface="Overpass"/>
              </a:rPr>
              <a:t>Advantages: </a:t>
            </a:r>
            <a:r>
              <a:rPr lang="en-US" dirty="0">
                <a:solidFill>
                  <a:srgbClr val="525252"/>
                </a:solidFill>
                <a:latin typeface="Overpass"/>
              </a:rPr>
              <a:t>This algorithm is simple to implement, robust to noisy training data, and effective if training data is large.</a:t>
            </a:r>
          </a:p>
          <a:p>
            <a:endParaRPr lang="en-US" b="1" dirty="0">
              <a:solidFill>
                <a:srgbClr val="525252"/>
              </a:solidFill>
              <a:latin typeface="Overpass"/>
            </a:endParaRPr>
          </a:p>
          <a:p>
            <a:r>
              <a:rPr lang="en-US" b="1" dirty="0">
                <a:solidFill>
                  <a:srgbClr val="525252"/>
                </a:solidFill>
                <a:latin typeface="Overpass"/>
              </a:rPr>
              <a:t>Disadvantages: </a:t>
            </a:r>
            <a:r>
              <a:rPr lang="en-US" dirty="0">
                <a:solidFill>
                  <a:srgbClr val="525252"/>
                </a:solidFill>
                <a:latin typeface="Overpass"/>
              </a:rPr>
              <a:t>Need to determine the value of K and the computation cost is high as it needs to computer the distance of each instance to all the training samples.</a:t>
            </a:r>
          </a:p>
          <a:p>
            <a:endParaRPr lang="en-IN" b="0" i="0" dirty="0">
              <a:solidFill>
                <a:srgbClr val="525252"/>
              </a:solidFill>
              <a:effectLst/>
              <a:latin typeface="Overpass"/>
            </a:endParaRPr>
          </a:p>
          <a:p>
            <a:endParaRPr lang="en-US" b="0" i="0" dirty="0">
              <a:solidFill>
                <a:srgbClr val="525252"/>
              </a:solidFill>
              <a:effectLst/>
              <a:latin typeface="Overpass"/>
            </a:endParaRPr>
          </a:p>
        </p:txBody>
      </p:sp>
      <p:pic>
        <p:nvPicPr>
          <p:cNvPr id="12" name="Picture 11">
            <a:extLst>
              <a:ext uri="{FF2B5EF4-FFF2-40B4-BE49-F238E27FC236}">
                <a16:creationId xmlns:a16="http://schemas.microsoft.com/office/drawing/2014/main" id="{E2D7EEA2-95C2-43D9-86FF-03385976B7D7}"/>
              </a:ext>
            </a:extLst>
          </p:cNvPr>
          <p:cNvPicPr>
            <a:picLocks noChangeAspect="1"/>
          </p:cNvPicPr>
          <p:nvPr/>
        </p:nvPicPr>
        <p:blipFill>
          <a:blip r:embed="rId2"/>
          <a:stretch>
            <a:fillRect/>
          </a:stretch>
        </p:blipFill>
        <p:spPr>
          <a:xfrm>
            <a:off x="1885950" y="4643355"/>
            <a:ext cx="7943726" cy="1444314"/>
          </a:xfrm>
          <a:prstGeom prst="rect">
            <a:avLst/>
          </a:prstGeom>
        </p:spPr>
      </p:pic>
    </p:spTree>
    <p:extLst>
      <p:ext uri="{BB962C8B-B14F-4D97-AF65-F5344CB8AC3E}">
        <p14:creationId xmlns:p14="http://schemas.microsoft.com/office/powerpoint/2010/main" val="26842484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Line 2">
            <a:extLst>
              <a:ext uri="{FF2B5EF4-FFF2-40B4-BE49-F238E27FC236}">
                <a16:creationId xmlns:a16="http://schemas.microsoft.com/office/drawing/2014/main" id="{C3D9F878-6589-4A8A-BFAF-4A79CCC21587}"/>
              </a:ext>
            </a:extLst>
          </p:cNvPr>
          <p:cNvSpPr>
            <a:spLocks noChangeShapeType="1"/>
          </p:cNvSpPr>
          <p:nvPr/>
        </p:nvSpPr>
        <p:spPr bwMode="auto">
          <a:xfrm>
            <a:off x="188912" y="-119062"/>
            <a:ext cx="1588" cy="6858000"/>
          </a:xfrm>
          <a:prstGeom prst="line">
            <a:avLst/>
          </a:prstGeom>
          <a:noFill/>
          <a:ln w="57150">
            <a:solidFill>
              <a:srgbClr val="FEC3AE"/>
            </a:solidFill>
            <a:round/>
            <a:headEnd/>
            <a:tailEnd/>
          </a:ln>
          <a:extLst>
            <a:ext uri="{909E8E84-426E-40DD-AFC4-6F175D3DCCD1}">
              <a14:hiddenFill xmlns:a14="http://schemas.microsoft.com/office/drawing/2010/main">
                <a:noFill/>
              </a14:hiddenFill>
            </a:ext>
          </a:extLst>
        </p:spPr>
        <p:txBody>
          <a:bodyPr lIns="0" tIns="0" rIns="0" bIns="0"/>
          <a:lstStyle/>
          <a:p>
            <a:endParaRPr lang="en-US" dirty="0"/>
          </a:p>
        </p:txBody>
      </p:sp>
      <p:sp>
        <p:nvSpPr>
          <p:cNvPr id="11269" name="Rectangle 4">
            <a:extLst>
              <a:ext uri="{FF2B5EF4-FFF2-40B4-BE49-F238E27FC236}">
                <a16:creationId xmlns:a16="http://schemas.microsoft.com/office/drawing/2014/main" id="{2DEB3D38-82F7-4426-8493-4B68A9E3DFC5}"/>
              </a:ext>
            </a:extLst>
          </p:cNvPr>
          <p:cNvSpPr>
            <a:spLocks/>
          </p:cNvSpPr>
          <p:nvPr/>
        </p:nvSpPr>
        <p:spPr bwMode="auto">
          <a:xfrm>
            <a:off x="11698288" y="0"/>
            <a:ext cx="304800" cy="6858000"/>
          </a:xfrm>
          <a:prstGeom prst="rect">
            <a:avLst/>
          </a:prstGeom>
          <a:solidFill>
            <a:srgbClr val="FEC3AE">
              <a:alpha val="86665"/>
            </a:srgbClr>
          </a:solidFill>
          <a:ln>
            <a:noFill/>
          </a:ln>
          <a:extLst>
            <a:ext uri="{91240B29-F687-4F45-9708-019B960494DF}">
              <a14:hiddenLine xmlns:a14="http://schemas.microsoft.com/office/drawing/2010/main" w="38100" cap="rnd">
                <a:solidFill>
                  <a:schemeClr val="tx1"/>
                </a:solidFill>
                <a:miter lim="800000"/>
                <a:headEnd/>
                <a:tailEnd/>
              </a14:hiddenLine>
            </a:ext>
          </a:extLst>
        </p:spPr>
        <p:txBody>
          <a:bodyPr lIns="0" tIns="0" rIns="0" bIns="0"/>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endParaRPr lang="en-US" altLang="en-US" dirty="0"/>
          </a:p>
        </p:txBody>
      </p:sp>
      <p:sp>
        <p:nvSpPr>
          <p:cNvPr id="11272" name="Text Box 7">
            <a:extLst>
              <a:ext uri="{FF2B5EF4-FFF2-40B4-BE49-F238E27FC236}">
                <a16:creationId xmlns:a16="http://schemas.microsoft.com/office/drawing/2014/main" id="{625C578F-C8F1-4008-BA6D-7AA29EF284AC}"/>
              </a:ext>
            </a:extLst>
          </p:cNvPr>
          <p:cNvSpPr txBox="1">
            <a:spLocks noChangeArrowheads="1"/>
          </p:cNvSpPr>
          <p:nvPr/>
        </p:nvSpPr>
        <p:spPr bwMode="auto">
          <a:xfrm>
            <a:off x="9798050" y="5835650"/>
            <a:ext cx="319088" cy="317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algn="ctr" eaLnBrk="1" hangingPunct="1"/>
            <a:fld id="{29F6D299-D37F-4EC2-99B9-6DB45A33D5A4}" type="slidenum">
              <a:rPr lang="en-US" altLang="en-US" sz="1400" b="1">
                <a:solidFill>
                  <a:srgbClr val="FFFFFF"/>
                </a:solidFill>
                <a:latin typeface="Century Schoolbook" panose="02040604050505020304" pitchFamily="18" charset="0"/>
                <a:sym typeface="Century Schoolbook" panose="02040604050505020304" pitchFamily="18" charset="0"/>
              </a:rPr>
              <a:pPr algn="ctr" eaLnBrk="1" hangingPunct="1"/>
              <a:t>16</a:t>
            </a:fld>
            <a:endParaRPr lang="en-US" altLang="en-US" sz="1400" b="1" dirty="0">
              <a:solidFill>
                <a:srgbClr val="FFFFFF"/>
              </a:solidFill>
              <a:latin typeface="Century Schoolbook" panose="02040604050505020304" pitchFamily="18" charset="0"/>
              <a:sym typeface="Century Schoolbook" panose="02040604050505020304" pitchFamily="18" charset="0"/>
            </a:endParaRPr>
          </a:p>
        </p:txBody>
      </p:sp>
      <p:sp>
        <p:nvSpPr>
          <p:cNvPr id="11273" name="Rectangle 8">
            <a:extLst>
              <a:ext uri="{FF2B5EF4-FFF2-40B4-BE49-F238E27FC236}">
                <a16:creationId xmlns:a16="http://schemas.microsoft.com/office/drawing/2014/main" id="{E30631D3-29C7-4C70-9464-3C1406439B49}"/>
              </a:ext>
            </a:extLst>
          </p:cNvPr>
          <p:cNvSpPr>
            <a:spLocks noGrp="1" noChangeArrowheads="1"/>
          </p:cNvSpPr>
          <p:nvPr>
            <p:ph type="title"/>
          </p:nvPr>
        </p:nvSpPr>
        <p:spPr>
          <a:xfrm>
            <a:off x="427039" y="417949"/>
            <a:ext cx="7467600" cy="923330"/>
          </a:xfrm>
        </p:spPr>
        <p:txBody>
          <a:bodyPr vert="horz" wrap="square" lIns="91440" tIns="45720" rIns="132080" bIns="45720" rtlCol="0" anchor="ctr">
            <a:spAutoFit/>
          </a:bodyPr>
          <a:lstStyle/>
          <a:p>
            <a:r>
              <a:rPr lang="en-US" altLang="en-US" sz="6000" i="1" dirty="0">
                <a:solidFill>
                  <a:srgbClr val="595D63"/>
                </a:solidFill>
                <a:latin typeface="Algerian" panose="04020705040A02060702" pitchFamily="82" charset="0"/>
              </a:rPr>
              <a:t>K</a:t>
            </a:r>
            <a:r>
              <a:rPr lang="en-US" altLang="en-US" sz="2800" i="1" dirty="0">
                <a:solidFill>
                  <a:srgbClr val="595D63"/>
                </a:solidFill>
              </a:rPr>
              <a:t> </a:t>
            </a:r>
            <a:r>
              <a:rPr lang="en-US" altLang="en-US" dirty="0"/>
              <a:t>NEAREST NEIGHBOR</a:t>
            </a:r>
          </a:p>
        </p:txBody>
      </p:sp>
      <p:sp>
        <p:nvSpPr>
          <p:cNvPr id="11274" name="Rectangle 9">
            <a:extLst>
              <a:ext uri="{FF2B5EF4-FFF2-40B4-BE49-F238E27FC236}">
                <a16:creationId xmlns:a16="http://schemas.microsoft.com/office/drawing/2014/main" id="{61D91CC6-33A8-4315-9027-37EFDC0F7D06}"/>
              </a:ext>
            </a:extLst>
          </p:cNvPr>
          <p:cNvSpPr>
            <a:spLocks noGrp="1" noChangeArrowheads="1"/>
          </p:cNvSpPr>
          <p:nvPr>
            <p:ph type="body" idx="1"/>
          </p:nvPr>
        </p:nvSpPr>
        <p:spPr>
          <a:xfrm>
            <a:off x="5853113" y="158750"/>
            <a:ext cx="5511799" cy="5473700"/>
          </a:xfrm>
        </p:spPr>
        <p:txBody>
          <a:bodyPr vert="horz" lIns="91440" tIns="45720" rIns="132080" bIns="45720" rtlCol="0">
            <a:noAutofit/>
          </a:bodyPr>
          <a:lstStyle/>
          <a:p>
            <a:pPr eaLnBrk="1" hangingPunct="1"/>
            <a:r>
              <a:rPr lang="en-US" altLang="en-US" sz="2000" dirty="0"/>
              <a:t>Requires 3 things:</a:t>
            </a:r>
          </a:p>
          <a:p>
            <a:pPr marL="679450" lvl="1"/>
            <a:r>
              <a:rPr lang="en-US" altLang="en-US" sz="1800" dirty="0"/>
              <a:t>Feature Space(Training Data)</a:t>
            </a:r>
          </a:p>
          <a:p>
            <a:pPr marL="679450" lvl="1"/>
            <a:r>
              <a:rPr lang="en-US" altLang="en-US" sz="1800" dirty="0"/>
              <a:t>Distance metric </a:t>
            </a:r>
          </a:p>
          <a:p>
            <a:pPr marL="954088" lvl="2"/>
            <a:r>
              <a:rPr lang="en-US" altLang="en-US" sz="1800" dirty="0"/>
              <a:t>to compute distance between records</a:t>
            </a:r>
          </a:p>
          <a:p>
            <a:pPr marL="679450" lvl="1"/>
            <a:r>
              <a:rPr lang="en-US" altLang="en-US" sz="1800" dirty="0"/>
              <a:t>The value of </a:t>
            </a:r>
            <a:r>
              <a:rPr lang="en-US" altLang="en-US" sz="1800" i="1" dirty="0"/>
              <a:t>k</a:t>
            </a:r>
          </a:p>
          <a:p>
            <a:pPr marL="954088" lvl="2"/>
            <a:r>
              <a:rPr lang="en-US" altLang="en-US" sz="1800" dirty="0"/>
              <a:t> the number of nearest neighbors to retrieve from which to get majority class</a:t>
            </a:r>
            <a:endParaRPr lang="en-US" altLang="en-US" dirty="0"/>
          </a:p>
          <a:p>
            <a:pPr eaLnBrk="1" hangingPunct="1"/>
            <a:r>
              <a:rPr lang="en-US" altLang="en-US" sz="2000" dirty="0"/>
              <a:t>To classify an unknown record:</a:t>
            </a:r>
          </a:p>
          <a:p>
            <a:pPr marL="679450" lvl="1"/>
            <a:r>
              <a:rPr lang="en-US" altLang="en-US" sz="1800" dirty="0"/>
              <a:t>Compute distance to other training records</a:t>
            </a:r>
          </a:p>
          <a:p>
            <a:pPr marL="679450" lvl="1"/>
            <a:r>
              <a:rPr lang="en-US" altLang="en-US" sz="1800" dirty="0"/>
              <a:t>Identify </a:t>
            </a:r>
            <a:r>
              <a:rPr lang="en-US" altLang="en-US" sz="1800" i="1" dirty="0"/>
              <a:t>k</a:t>
            </a:r>
            <a:r>
              <a:rPr lang="en-US" altLang="en-US" sz="1800" dirty="0"/>
              <a:t> nearest neighbors</a:t>
            </a:r>
          </a:p>
          <a:p>
            <a:pPr marL="679450" lvl="1"/>
            <a:r>
              <a:rPr lang="en-US" altLang="en-US" sz="1800" dirty="0"/>
              <a:t>Use class labels of nearest neighbors to determine           the class label of unknown record </a:t>
            </a:r>
          </a:p>
        </p:txBody>
      </p:sp>
      <p:sp>
        <p:nvSpPr>
          <p:cNvPr id="11275" name="AutoShape 10">
            <a:extLst>
              <a:ext uri="{FF2B5EF4-FFF2-40B4-BE49-F238E27FC236}">
                <a16:creationId xmlns:a16="http://schemas.microsoft.com/office/drawing/2014/main" id="{3B21DA5B-57E4-44C1-A023-9E475218BB1E}"/>
              </a:ext>
            </a:extLst>
          </p:cNvPr>
          <p:cNvSpPr>
            <a:spLocks/>
          </p:cNvSpPr>
          <p:nvPr/>
        </p:nvSpPr>
        <p:spPr bwMode="auto">
          <a:xfrm>
            <a:off x="827088" y="2133600"/>
            <a:ext cx="4343400" cy="3276600"/>
          </a:xfrm>
          <a:prstGeom prst="roundRect">
            <a:avLst>
              <a:gd name="adj" fmla="val 16667"/>
            </a:avLst>
          </a:prstGeom>
          <a:noFill/>
          <a:ln w="25400">
            <a:solidFill>
              <a:srgbClr val="777C84"/>
            </a:solidFill>
            <a:round/>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endParaRPr lang="en-US" altLang="en-US" dirty="0"/>
          </a:p>
        </p:txBody>
      </p:sp>
      <p:grpSp>
        <p:nvGrpSpPr>
          <p:cNvPr id="11276" name="Group 11">
            <a:extLst>
              <a:ext uri="{FF2B5EF4-FFF2-40B4-BE49-F238E27FC236}">
                <a16:creationId xmlns:a16="http://schemas.microsoft.com/office/drawing/2014/main" id="{2B3561E6-0293-445D-9EB9-A63BFEA0029D}"/>
              </a:ext>
            </a:extLst>
          </p:cNvPr>
          <p:cNvGrpSpPr>
            <a:grpSpLocks/>
          </p:cNvGrpSpPr>
          <p:nvPr/>
        </p:nvGrpSpPr>
        <p:grpSpPr bwMode="auto">
          <a:xfrm>
            <a:off x="2084388" y="2895600"/>
            <a:ext cx="1828800" cy="1752600"/>
            <a:chOff x="0" y="0"/>
            <a:chExt cx="1152" cy="1104"/>
          </a:xfrm>
        </p:grpSpPr>
        <p:sp>
          <p:nvSpPr>
            <p:cNvPr id="11279" name="AutoShape 12">
              <a:extLst>
                <a:ext uri="{FF2B5EF4-FFF2-40B4-BE49-F238E27FC236}">
                  <a16:creationId xmlns:a16="http://schemas.microsoft.com/office/drawing/2014/main" id="{4099CB0F-45D9-4801-8E01-375F72377330}"/>
                </a:ext>
              </a:extLst>
            </p:cNvPr>
            <p:cNvSpPr>
              <a:spLocks/>
            </p:cNvSpPr>
            <p:nvPr/>
          </p:nvSpPr>
          <p:spPr bwMode="auto">
            <a:xfrm>
              <a:off x="798" y="720"/>
              <a:ext cx="192" cy="192"/>
            </a:xfrm>
            <a:prstGeom prst="triangle">
              <a:avLst>
                <a:gd name="adj" fmla="val 50000"/>
              </a:avLst>
            </a:prstGeom>
            <a:solidFill>
              <a:schemeClr val="accent1"/>
            </a:solidFill>
            <a:ln w="25400">
              <a:solidFill>
                <a:srgbClr val="BB6126"/>
              </a:solidFill>
              <a:miter lim="800000"/>
              <a:headEnd/>
              <a:tailEnd/>
            </a:ln>
          </p:spPr>
          <p:txBody>
            <a:bodyPr lIns="0" tIns="0" rIns="0" bIns="0"/>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endParaRPr lang="en-US" altLang="en-US" dirty="0"/>
            </a:p>
          </p:txBody>
        </p:sp>
        <p:sp>
          <p:nvSpPr>
            <p:cNvPr id="11280" name="AutoShape 13">
              <a:extLst>
                <a:ext uri="{FF2B5EF4-FFF2-40B4-BE49-F238E27FC236}">
                  <a16:creationId xmlns:a16="http://schemas.microsoft.com/office/drawing/2014/main" id="{DCAA269E-F7DE-4490-8FAE-538C2E149823}"/>
                </a:ext>
              </a:extLst>
            </p:cNvPr>
            <p:cNvSpPr>
              <a:spLocks/>
            </p:cNvSpPr>
            <p:nvPr/>
          </p:nvSpPr>
          <p:spPr bwMode="auto">
            <a:xfrm>
              <a:off x="798" y="192"/>
              <a:ext cx="192" cy="192"/>
            </a:xfrm>
            <a:prstGeom prst="triangle">
              <a:avLst>
                <a:gd name="adj" fmla="val 50000"/>
              </a:avLst>
            </a:prstGeom>
            <a:solidFill>
              <a:schemeClr val="accent1"/>
            </a:solidFill>
            <a:ln w="25400">
              <a:solidFill>
                <a:srgbClr val="BB6126"/>
              </a:solidFill>
              <a:miter lim="800000"/>
              <a:headEnd/>
              <a:tailEnd/>
            </a:ln>
          </p:spPr>
          <p:txBody>
            <a:bodyPr lIns="0" tIns="0" rIns="0" bIns="0"/>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endParaRPr lang="en-US" altLang="en-US" dirty="0"/>
            </a:p>
          </p:txBody>
        </p:sp>
        <p:sp>
          <p:nvSpPr>
            <p:cNvPr id="11281" name="Rectangle 14">
              <a:extLst>
                <a:ext uri="{FF2B5EF4-FFF2-40B4-BE49-F238E27FC236}">
                  <a16:creationId xmlns:a16="http://schemas.microsoft.com/office/drawing/2014/main" id="{73762FAC-F5AC-4385-B2B5-D32FA06FA0B2}"/>
                </a:ext>
              </a:extLst>
            </p:cNvPr>
            <p:cNvSpPr>
              <a:spLocks/>
            </p:cNvSpPr>
            <p:nvPr/>
          </p:nvSpPr>
          <p:spPr bwMode="auto">
            <a:xfrm>
              <a:off x="222" y="528"/>
              <a:ext cx="192" cy="192"/>
            </a:xfrm>
            <a:prstGeom prst="rect">
              <a:avLst/>
            </a:prstGeom>
            <a:solidFill>
              <a:srgbClr val="7598D9"/>
            </a:solidFill>
            <a:ln w="25400">
              <a:solidFill>
                <a:srgbClr val="7F7F7F"/>
              </a:solidFill>
              <a:miter lim="800000"/>
              <a:headEnd/>
              <a:tailEnd/>
            </a:ln>
          </p:spPr>
          <p:txBody>
            <a:bodyPr lIns="0" tIns="0" rIns="0" bIns="0"/>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endParaRPr lang="en-US" altLang="en-US" dirty="0"/>
            </a:p>
          </p:txBody>
        </p:sp>
        <p:grpSp>
          <p:nvGrpSpPr>
            <p:cNvPr id="11282" name="Group 15">
              <a:extLst>
                <a:ext uri="{FF2B5EF4-FFF2-40B4-BE49-F238E27FC236}">
                  <a16:creationId xmlns:a16="http://schemas.microsoft.com/office/drawing/2014/main" id="{E1657F83-7439-4842-89E2-5C2F02F8E091}"/>
                </a:ext>
              </a:extLst>
            </p:cNvPr>
            <p:cNvGrpSpPr>
              <a:grpSpLocks/>
            </p:cNvGrpSpPr>
            <p:nvPr/>
          </p:nvGrpSpPr>
          <p:grpSpPr bwMode="auto">
            <a:xfrm>
              <a:off x="468" y="432"/>
              <a:ext cx="240" cy="240"/>
              <a:chOff x="0" y="0"/>
              <a:chExt cx="240" cy="240"/>
            </a:xfrm>
          </p:grpSpPr>
          <p:sp>
            <p:nvSpPr>
              <p:cNvPr id="11284" name="Oval 16">
                <a:extLst>
                  <a:ext uri="{FF2B5EF4-FFF2-40B4-BE49-F238E27FC236}">
                    <a16:creationId xmlns:a16="http://schemas.microsoft.com/office/drawing/2014/main" id="{8F69E24D-5298-437D-A007-763436505798}"/>
                  </a:ext>
                </a:extLst>
              </p:cNvPr>
              <p:cNvSpPr>
                <a:spLocks/>
              </p:cNvSpPr>
              <p:nvPr/>
            </p:nvSpPr>
            <p:spPr bwMode="auto">
              <a:xfrm>
                <a:off x="0" y="0"/>
                <a:ext cx="240" cy="240"/>
              </a:xfrm>
              <a:prstGeom prst="ellipse">
                <a:avLst/>
              </a:prstGeom>
              <a:solidFill>
                <a:srgbClr val="FFE636"/>
              </a:solidFill>
              <a:ln w="25400">
                <a:solidFill>
                  <a:srgbClr val="7F7F7F"/>
                </a:solidFill>
                <a:round/>
                <a:headEnd/>
                <a:tailEnd/>
              </a:ln>
            </p:spPr>
            <p:txBody>
              <a:bodyPr lIns="0" tIns="0" rIns="0" bIns="0"/>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endParaRPr lang="en-US" altLang="en-US" dirty="0"/>
              </a:p>
            </p:txBody>
          </p:sp>
          <p:sp>
            <p:nvSpPr>
              <p:cNvPr id="11285" name="Rectangle 17">
                <a:extLst>
                  <a:ext uri="{FF2B5EF4-FFF2-40B4-BE49-F238E27FC236}">
                    <a16:creationId xmlns:a16="http://schemas.microsoft.com/office/drawing/2014/main" id="{9BBB0452-B6F1-4549-A196-BF30B454C3E2}"/>
                  </a:ext>
                </a:extLst>
              </p:cNvPr>
              <p:cNvSpPr>
                <a:spLocks/>
              </p:cNvSpPr>
              <p:nvPr/>
            </p:nvSpPr>
            <p:spPr bwMode="auto">
              <a:xfrm>
                <a:off x="35" y="8"/>
                <a:ext cx="169" cy="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38100" tIns="38100" rIns="78049" bIns="38100" anchor="ctr"/>
              <a:lstStyle>
                <a:lvl1pPr marL="1588"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algn="ctr" eaLnBrk="1" hangingPunct="1"/>
                <a:r>
                  <a:rPr lang="en-US" altLang="en-US" sz="1800" dirty="0">
                    <a:solidFill>
                      <a:schemeClr val="tx1"/>
                    </a:solidFill>
                    <a:latin typeface="Century Schoolbook" panose="02040604050505020304" pitchFamily="18" charset="0"/>
                    <a:sym typeface="Century Schoolbook" panose="02040604050505020304" pitchFamily="18" charset="0"/>
                  </a:rPr>
                  <a:t>?</a:t>
                </a:r>
              </a:p>
            </p:txBody>
          </p:sp>
        </p:grpSp>
        <p:sp>
          <p:nvSpPr>
            <p:cNvPr id="11283" name="Oval 18">
              <a:extLst>
                <a:ext uri="{FF2B5EF4-FFF2-40B4-BE49-F238E27FC236}">
                  <a16:creationId xmlns:a16="http://schemas.microsoft.com/office/drawing/2014/main" id="{A3C85CE5-EE19-46F7-BD76-2DBFE1D1F544}"/>
                </a:ext>
              </a:extLst>
            </p:cNvPr>
            <p:cNvSpPr>
              <a:spLocks/>
            </p:cNvSpPr>
            <p:nvPr/>
          </p:nvSpPr>
          <p:spPr bwMode="auto">
            <a:xfrm>
              <a:off x="0" y="0"/>
              <a:ext cx="1152" cy="1104"/>
            </a:xfrm>
            <a:prstGeom prst="ellipse">
              <a:avLst/>
            </a:prstGeom>
            <a:noFill/>
            <a:ln w="25400">
              <a:solidFill>
                <a:srgbClr val="BB6126"/>
              </a:solidFill>
              <a:round/>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endParaRPr lang="en-US" altLang="en-US" dirty="0"/>
            </a:p>
          </p:txBody>
        </p:sp>
      </p:grpSp>
      <p:sp>
        <p:nvSpPr>
          <p:cNvPr id="11278" name="Rectangle 20">
            <a:extLst>
              <a:ext uri="{FF2B5EF4-FFF2-40B4-BE49-F238E27FC236}">
                <a16:creationId xmlns:a16="http://schemas.microsoft.com/office/drawing/2014/main" id="{BD98B396-AAD1-48B7-9604-21895878AECC}"/>
              </a:ext>
            </a:extLst>
          </p:cNvPr>
          <p:cNvSpPr>
            <a:spLocks/>
          </p:cNvSpPr>
          <p:nvPr/>
        </p:nvSpPr>
        <p:spPr bwMode="auto">
          <a:xfrm>
            <a:off x="9640888" y="5873750"/>
            <a:ext cx="62230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40639" bIns="0" anchor="ctr"/>
          <a:lstStyle>
            <a:lvl1pPr marL="39688"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algn="ctr" eaLnBrk="1" hangingPunct="1"/>
            <a:endParaRPr lang="en-US" altLang="en-US" sz="1400" b="1" dirty="0">
              <a:solidFill>
                <a:srgbClr val="FFFFFF"/>
              </a:solidFill>
              <a:latin typeface="Century Schoolbook" panose="02040604050505020304" pitchFamily="18" charset="0"/>
              <a:sym typeface="Century Schoolbook" panose="02040604050505020304" pitchFamily="18"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Line 1">
            <a:extLst>
              <a:ext uri="{FF2B5EF4-FFF2-40B4-BE49-F238E27FC236}">
                <a16:creationId xmlns:a16="http://schemas.microsoft.com/office/drawing/2014/main" id="{18C8345E-F32A-4EC1-B8B0-B142049539C2}"/>
              </a:ext>
            </a:extLst>
          </p:cNvPr>
          <p:cNvSpPr>
            <a:spLocks noChangeShapeType="1"/>
          </p:cNvSpPr>
          <p:nvPr/>
        </p:nvSpPr>
        <p:spPr bwMode="auto">
          <a:xfrm>
            <a:off x="10432464" y="0"/>
            <a:ext cx="1588" cy="6858000"/>
          </a:xfrm>
          <a:prstGeom prst="line">
            <a:avLst/>
          </a:prstGeom>
          <a:noFill/>
          <a:ln w="38100">
            <a:solidFill>
              <a:srgbClr val="FEC3AE">
                <a:alpha val="92940"/>
              </a:srgbClr>
            </a:solidFill>
            <a:round/>
            <a:headEnd/>
            <a:tailEnd/>
          </a:ln>
          <a:extLst>
            <a:ext uri="{909E8E84-426E-40DD-AFC4-6F175D3DCCD1}">
              <a14:hiddenFill xmlns:a14="http://schemas.microsoft.com/office/drawing/2010/main">
                <a:noFill/>
              </a14:hiddenFill>
            </a:ext>
          </a:extLst>
        </p:spPr>
        <p:txBody>
          <a:bodyPr lIns="0" tIns="0" rIns="0" bIns="0"/>
          <a:lstStyle/>
          <a:p>
            <a:endParaRPr lang="en-US" dirty="0"/>
          </a:p>
        </p:txBody>
      </p:sp>
      <p:sp>
        <p:nvSpPr>
          <p:cNvPr id="12292" name="Line 3">
            <a:extLst>
              <a:ext uri="{FF2B5EF4-FFF2-40B4-BE49-F238E27FC236}">
                <a16:creationId xmlns:a16="http://schemas.microsoft.com/office/drawing/2014/main" id="{E8516D0F-D03E-4096-9BA9-A9CD6D2DF777}"/>
              </a:ext>
            </a:extLst>
          </p:cNvPr>
          <p:cNvSpPr>
            <a:spLocks noChangeShapeType="1"/>
          </p:cNvSpPr>
          <p:nvPr/>
        </p:nvSpPr>
        <p:spPr bwMode="auto">
          <a:xfrm>
            <a:off x="10515600" y="0"/>
            <a:ext cx="1588" cy="6858000"/>
          </a:xfrm>
          <a:prstGeom prst="line">
            <a:avLst/>
          </a:prstGeom>
          <a:noFill/>
          <a:ln w="19050">
            <a:solidFill>
              <a:srgbClr val="FE8637"/>
            </a:solidFill>
            <a:round/>
            <a:headEnd/>
            <a:tailEnd/>
          </a:ln>
          <a:extLst>
            <a:ext uri="{909E8E84-426E-40DD-AFC4-6F175D3DCCD1}">
              <a14:hiddenFill xmlns:a14="http://schemas.microsoft.com/office/drawing/2010/main">
                <a:noFill/>
              </a14:hiddenFill>
            </a:ext>
          </a:extLst>
        </p:spPr>
        <p:txBody>
          <a:bodyPr lIns="0" tIns="0" rIns="0" bIns="0"/>
          <a:lstStyle/>
          <a:p>
            <a:endParaRPr lang="en-US" dirty="0"/>
          </a:p>
        </p:txBody>
      </p:sp>
      <p:sp>
        <p:nvSpPr>
          <p:cNvPr id="12293" name="Rectangle 4">
            <a:extLst>
              <a:ext uri="{FF2B5EF4-FFF2-40B4-BE49-F238E27FC236}">
                <a16:creationId xmlns:a16="http://schemas.microsoft.com/office/drawing/2014/main" id="{28403764-DBEA-43D8-AC17-6FA795470078}"/>
              </a:ext>
            </a:extLst>
          </p:cNvPr>
          <p:cNvSpPr>
            <a:spLocks/>
          </p:cNvSpPr>
          <p:nvPr/>
        </p:nvSpPr>
        <p:spPr bwMode="auto">
          <a:xfrm>
            <a:off x="10363200" y="0"/>
            <a:ext cx="304800" cy="6858000"/>
          </a:xfrm>
          <a:prstGeom prst="rect">
            <a:avLst/>
          </a:prstGeom>
          <a:solidFill>
            <a:srgbClr val="FEC3AE">
              <a:alpha val="86665"/>
            </a:srgbClr>
          </a:solidFill>
          <a:ln>
            <a:noFill/>
          </a:ln>
          <a:extLst>
            <a:ext uri="{91240B29-F687-4F45-9708-019B960494DF}">
              <a14:hiddenLine xmlns:a14="http://schemas.microsoft.com/office/drawing/2010/main" w="38100" cap="rnd">
                <a:solidFill>
                  <a:schemeClr val="tx1"/>
                </a:solidFill>
                <a:miter lim="800000"/>
                <a:headEnd/>
                <a:tailEnd/>
              </a14:hiddenLine>
            </a:ext>
          </a:extLst>
        </p:spPr>
        <p:txBody>
          <a:bodyPr lIns="0" tIns="0" rIns="0" bIns="0"/>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endParaRPr lang="en-US" altLang="en-US" dirty="0"/>
          </a:p>
        </p:txBody>
      </p:sp>
      <p:sp>
        <p:nvSpPr>
          <p:cNvPr id="12294" name="Line 5">
            <a:extLst>
              <a:ext uri="{FF2B5EF4-FFF2-40B4-BE49-F238E27FC236}">
                <a16:creationId xmlns:a16="http://schemas.microsoft.com/office/drawing/2014/main" id="{9B6EE489-85A5-4A19-BD0C-CFA1B6452830}"/>
              </a:ext>
            </a:extLst>
          </p:cNvPr>
          <p:cNvSpPr>
            <a:spLocks noChangeShapeType="1"/>
          </p:cNvSpPr>
          <p:nvPr/>
        </p:nvSpPr>
        <p:spPr bwMode="auto">
          <a:xfrm>
            <a:off x="10439400" y="0"/>
            <a:ext cx="1588" cy="6858000"/>
          </a:xfrm>
          <a:prstGeom prst="line">
            <a:avLst/>
          </a:prstGeom>
          <a:noFill/>
          <a:ln w="9525">
            <a:solidFill>
              <a:srgbClr val="FE8637"/>
            </a:solidFill>
            <a:round/>
            <a:headEnd/>
            <a:tailEnd/>
          </a:ln>
          <a:extLst>
            <a:ext uri="{909E8E84-426E-40DD-AFC4-6F175D3DCCD1}">
              <a14:hiddenFill xmlns:a14="http://schemas.microsoft.com/office/drawing/2010/main">
                <a:noFill/>
              </a14:hiddenFill>
            </a:ext>
          </a:extLst>
        </p:spPr>
        <p:txBody>
          <a:bodyPr lIns="0" tIns="0" rIns="0" bIns="0"/>
          <a:lstStyle/>
          <a:p>
            <a:endParaRPr lang="en-US" dirty="0"/>
          </a:p>
        </p:txBody>
      </p:sp>
      <p:sp>
        <p:nvSpPr>
          <p:cNvPr id="12296" name="Text Box 7">
            <a:extLst>
              <a:ext uri="{FF2B5EF4-FFF2-40B4-BE49-F238E27FC236}">
                <a16:creationId xmlns:a16="http://schemas.microsoft.com/office/drawing/2014/main" id="{C3D8ECA4-F7DB-4B6A-8609-D1A75245A455}"/>
              </a:ext>
            </a:extLst>
          </p:cNvPr>
          <p:cNvSpPr txBox="1">
            <a:spLocks noChangeArrowheads="1"/>
          </p:cNvSpPr>
          <p:nvPr/>
        </p:nvSpPr>
        <p:spPr bwMode="auto">
          <a:xfrm>
            <a:off x="9798050" y="5835650"/>
            <a:ext cx="319088" cy="317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algn="ctr" eaLnBrk="1" hangingPunct="1"/>
            <a:fld id="{F0AFD460-8EE0-4F98-8682-44FC7E4032F6}" type="slidenum">
              <a:rPr lang="en-US" altLang="en-US" sz="1400" b="1">
                <a:solidFill>
                  <a:srgbClr val="FFFFFF"/>
                </a:solidFill>
                <a:latin typeface="Century Schoolbook" panose="02040604050505020304" pitchFamily="18" charset="0"/>
                <a:sym typeface="Century Schoolbook" panose="02040604050505020304" pitchFamily="18" charset="0"/>
              </a:rPr>
              <a:pPr algn="ctr" eaLnBrk="1" hangingPunct="1"/>
              <a:t>17</a:t>
            </a:fld>
            <a:endParaRPr lang="en-US" altLang="en-US" sz="1400" b="1" dirty="0">
              <a:solidFill>
                <a:srgbClr val="FFFFFF"/>
              </a:solidFill>
              <a:latin typeface="Century Schoolbook" panose="02040604050505020304" pitchFamily="18" charset="0"/>
              <a:sym typeface="Century Schoolbook" panose="02040604050505020304" pitchFamily="18" charset="0"/>
            </a:endParaRPr>
          </a:p>
        </p:txBody>
      </p:sp>
      <p:sp>
        <p:nvSpPr>
          <p:cNvPr id="12297" name="Rectangle 8">
            <a:extLst>
              <a:ext uri="{FF2B5EF4-FFF2-40B4-BE49-F238E27FC236}">
                <a16:creationId xmlns:a16="http://schemas.microsoft.com/office/drawing/2014/main" id="{EA4FBED2-1D4C-474A-8A05-233E1C186057}"/>
              </a:ext>
            </a:extLst>
          </p:cNvPr>
          <p:cNvSpPr>
            <a:spLocks noGrp="1" noChangeArrowheads="1"/>
          </p:cNvSpPr>
          <p:nvPr>
            <p:ph type="title"/>
          </p:nvPr>
        </p:nvSpPr>
        <p:spPr>
          <a:xfrm>
            <a:off x="1981200" y="260954"/>
            <a:ext cx="7467600" cy="590931"/>
          </a:xfrm>
        </p:spPr>
        <p:txBody>
          <a:bodyPr vert="horz" wrap="square" lIns="91440" tIns="45720" rIns="132080" bIns="45720" rtlCol="0" anchor="ctr">
            <a:spAutoFit/>
          </a:bodyPr>
          <a:lstStyle/>
          <a:p>
            <a:r>
              <a:rPr lang="en-US" altLang="en-US" sz="2800" i="1" dirty="0">
                <a:solidFill>
                  <a:srgbClr val="595D63"/>
                </a:solidFill>
              </a:rPr>
              <a:t>k</a:t>
            </a:r>
            <a:r>
              <a:rPr lang="en-US" altLang="en-US" dirty="0"/>
              <a:t> NEAREST NEIGHBOR</a:t>
            </a:r>
          </a:p>
        </p:txBody>
      </p:sp>
      <p:sp>
        <p:nvSpPr>
          <p:cNvPr id="12298" name="Rectangle 9">
            <a:extLst>
              <a:ext uri="{FF2B5EF4-FFF2-40B4-BE49-F238E27FC236}">
                <a16:creationId xmlns:a16="http://schemas.microsoft.com/office/drawing/2014/main" id="{55814768-B8F6-4055-B24E-B51C3A345E7A}"/>
              </a:ext>
            </a:extLst>
          </p:cNvPr>
          <p:cNvSpPr>
            <a:spLocks noGrp="1" noChangeArrowheads="1"/>
          </p:cNvSpPr>
          <p:nvPr>
            <p:ph type="body" idx="1"/>
          </p:nvPr>
        </p:nvSpPr>
        <p:spPr>
          <a:xfrm>
            <a:off x="2559050" y="1135269"/>
            <a:ext cx="7467600" cy="5257800"/>
          </a:xfrm>
        </p:spPr>
        <p:txBody>
          <a:bodyPr vert="horz" lIns="91440" tIns="45720" rIns="132080" bIns="45720" rtlCol="0">
            <a:noAutofit/>
          </a:bodyPr>
          <a:lstStyle/>
          <a:p>
            <a:pPr eaLnBrk="1" hangingPunct="1"/>
            <a:r>
              <a:rPr lang="en-US" altLang="en-US" dirty="0"/>
              <a:t>Common Distance Metrics:</a:t>
            </a:r>
          </a:p>
          <a:p>
            <a:pPr marL="679450" lvl="1"/>
            <a:r>
              <a:rPr lang="en-US" altLang="en-US" dirty="0"/>
              <a:t>Euclidean distance(continuos distribution)</a:t>
            </a:r>
          </a:p>
          <a:p>
            <a:pPr marL="679450" lvl="1">
              <a:buNone/>
            </a:pPr>
            <a:r>
              <a:rPr lang="en-US" altLang="en-US" dirty="0"/>
              <a:t>				d(p,q) = √∑(p</a:t>
            </a:r>
            <a:r>
              <a:rPr lang="en-US" altLang="en-US" baseline="-25000" dirty="0"/>
              <a:t>i</a:t>
            </a:r>
            <a:r>
              <a:rPr lang="en-US" altLang="en-US" dirty="0"/>
              <a:t> – q</a:t>
            </a:r>
            <a:r>
              <a:rPr lang="en-US" altLang="en-US" baseline="-25000" dirty="0"/>
              <a:t>i</a:t>
            </a:r>
            <a:r>
              <a:rPr lang="en-US" altLang="en-US" dirty="0"/>
              <a:t>)</a:t>
            </a:r>
            <a:r>
              <a:rPr lang="en-US" altLang="en-US" baseline="30000" dirty="0"/>
              <a:t>2</a:t>
            </a:r>
          </a:p>
          <a:p>
            <a:pPr marL="679450" lvl="1"/>
            <a:r>
              <a:rPr lang="en-US" altLang="en-US" dirty="0"/>
              <a:t>Hamming distance (overlap metric)</a:t>
            </a:r>
          </a:p>
          <a:p>
            <a:pPr marL="679450" lvl="1"/>
            <a:endParaRPr lang="en-US" altLang="en-US" dirty="0"/>
          </a:p>
          <a:p>
            <a:pPr marL="679450" lvl="1"/>
            <a:r>
              <a:rPr lang="en-US" altLang="en-US" dirty="0"/>
              <a:t>Discrete Metric(boolean metric)</a:t>
            </a:r>
          </a:p>
          <a:p>
            <a:pPr eaLnBrk="1" hangingPunct="1"/>
            <a:endParaRPr lang="en-US" altLang="en-US" dirty="0"/>
          </a:p>
          <a:p>
            <a:pPr eaLnBrk="1" hangingPunct="1"/>
            <a:r>
              <a:rPr lang="en-US" altLang="en-US" dirty="0"/>
              <a:t>Determine the class from </a:t>
            </a:r>
            <a:r>
              <a:rPr lang="en-US" altLang="en-US" sz="2800" i="1" dirty="0">
                <a:solidFill>
                  <a:srgbClr val="595D63"/>
                </a:solidFill>
              </a:rPr>
              <a:t>k</a:t>
            </a:r>
            <a:r>
              <a:rPr lang="en-US" altLang="en-US" dirty="0"/>
              <a:t> nearest neighbor list</a:t>
            </a:r>
          </a:p>
          <a:p>
            <a:pPr marL="679450" lvl="1"/>
            <a:r>
              <a:rPr lang="en-US" altLang="en-US" dirty="0"/>
              <a:t>Take the majority vote of class labels among the k-nearest neighbors</a:t>
            </a:r>
          </a:p>
          <a:p>
            <a:pPr marL="679450" lvl="1"/>
            <a:r>
              <a:rPr lang="en-US" altLang="en-US" dirty="0"/>
              <a:t>Weighted factor</a:t>
            </a:r>
          </a:p>
          <a:p>
            <a:pPr marL="679450" lvl="1">
              <a:buNone/>
            </a:pPr>
            <a:r>
              <a:rPr lang="en-US" altLang="en-US" dirty="0"/>
              <a:t>	w =1/d(generalized linear interpolation) or 1/d</a:t>
            </a:r>
            <a:r>
              <a:rPr lang="en-US" altLang="en-US" baseline="30000" dirty="0"/>
              <a:t>2 </a:t>
            </a:r>
          </a:p>
        </p:txBody>
      </p:sp>
      <p:sp>
        <p:nvSpPr>
          <p:cNvPr id="12301" name="Rectangle 12">
            <a:extLst>
              <a:ext uri="{FF2B5EF4-FFF2-40B4-BE49-F238E27FC236}">
                <a16:creationId xmlns:a16="http://schemas.microsoft.com/office/drawing/2014/main" id="{19E00B91-A619-4852-BA83-4A684EF25457}"/>
              </a:ext>
            </a:extLst>
          </p:cNvPr>
          <p:cNvSpPr>
            <a:spLocks/>
          </p:cNvSpPr>
          <p:nvPr/>
        </p:nvSpPr>
        <p:spPr bwMode="auto">
          <a:xfrm>
            <a:off x="9653588" y="5835650"/>
            <a:ext cx="62230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40639" bIns="0" anchor="ctr"/>
          <a:lstStyle>
            <a:lvl1pPr marL="39688"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algn="ctr" eaLnBrk="1" hangingPunct="1"/>
            <a:r>
              <a:rPr lang="en-US" altLang="en-US" sz="1400" b="1" dirty="0">
                <a:solidFill>
                  <a:srgbClr val="FFFFFF"/>
                </a:solidFill>
                <a:latin typeface="Century Schoolbook" panose="02040604050505020304" pitchFamily="18" charset="0"/>
                <a:sym typeface="Century Schoolbook" panose="02040604050505020304" pitchFamily="18" charset="0"/>
              </a:rPr>
              <a:t>7</a:t>
            </a:r>
          </a:p>
        </p:txBody>
      </p:sp>
      <p:sp>
        <p:nvSpPr>
          <p:cNvPr id="12302" name="Rectangle 13">
            <a:extLst>
              <a:ext uri="{FF2B5EF4-FFF2-40B4-BE49-F238E27FC236}">
                <a16:creationId xmlns:a16="http://schemas.microsoft.com/office/drawing/2014/main" id="{D1288AD2-94D1-4652-80BD-76C8319A3F0B}"/>
              </a:ext>
            </a:extLst>
          </p:cNvPr>
          <p:cNvSpPr>
            <a:spLocks/>
          </p:cNvSpPr>
          <p:nvPr/>
        </p:nvSpPr>
        <p:spPr bwMode="auto">
          <a:xfrm>
            <a:off x="3352800" y="2997200"/>
            <a:ext cx="6413500" cy="546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40639" bIns="0"/>
          <a:lstStyle>
            <a:lvl1pPr marL="39688"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r>
              <a:rPr lang="en-US" altLang="en-US" sz="1600" dirty="0">
                <a:solidFill>
                  <a:schemeClr val="tx1"/>
                </a:solidFill>
                <a:latin typeface="Arial Bold" panose="020B0704020202020204" pitchFamily="34" charset="0"/>
                <a:cs typeface="Arial Bold" panose="020B0704020202020204" pitchFamily="34" charset="0"/>
                <a:sym typeface="Arial Bold" panose="020B0704020202020204" pitchFamily="34" charset="0"/>
              </a:rPr>
              <a:t>b</a:t>
            </a:r>
            <a:r>
              <a:rPr lang="en-US" altLang="en-US" sz="1600" dirty="0">
                <a:solidFill>
                  <a:schemeClr val="tx1"/>
                </a:solidFill>
                <a:cs typeface="Arial" panose="020B0604020202020204" pitchFamily="34" charset="0"/>
              </a:rPr>
              <a:t>at (distance = 1)		</a:t>
            </a:r>
            <a:r>
              <a:rPr lang="en-US" altLang="en-US" sz="1600" dirty="0">
                <a:solidFill>
                  <a:schemeClr val="tx1"/>
                </a:solidFill>
                <a:latin typeface="Arial Bold" panose="020B0704020202020204" pitchFamily="34" charset="0"/>
                <a:cs typeface="Arial Bold" panose="020B0704020202020204" pitchFamily="34" charset="0"/>
                <a:sym typeface="Arial Bold" panose="020B0704020202020204" pitchFamily="34" charset="0"/>
              </a:rPr>
              <a:t>t</a:t>
            </a:r>
            <a:r>
              <a:rPr lang="en-US" altLang="en-US" sz="1600" dirty="0">
                <a:solidFill>
                  <a:schemeClr val="tx1"/>
                </a:solidFill>
                <a:cs typeface="Arial" panose="020B0604020202020204" pitchFamily="34" charset="0"/>
              </a:rPr>
              <a:t>o</a:t>
            </a:r>
            <a:r>
              <a:rPr lang="en-US" altLang="en-US" sz="1600" dirty="0">
                <a:solidFill>
                  <a:schemeClr val="tx1"/>
                </a:solidFill>
                <a:latin typeface="Arial Bold" panose="020B0704020202020204" pitchFamily="34" charset="0"/>
                <a:cs typeface="Arial Bold" panose="020B0704020202020204" pitchFamily="34" charset="0"/>
                <a:sym typeface="Arial Bold" panose="020B0704020202020204" pitchFamily="34" charset="0"/>
              </a:rPr>
              <a:t>n</a:t>
            </a:r>
            <a:r>
              <a:rPr lang="en-US" altLang="en-US" sz="1600" dirty="0">
                <a:solidFill>
                  <a:schemeClr val="tx1"/>
                </a:solidFill>
                <a:cs typeface="Arial" panose="020B0604020202020204" pitchFamily="34" charset="0"/>
              </a:rPr>
              <a:t>e</a:t>
            </a:r>
            <a:r>
              <a:rPr lang="en-US" altLang="en-US" sz="1600" dirty="0">
                <a:solidFill>
                  <a:schemeClr val="tx1"/>
                </a:solidFill>
                <a:latin typeface="Arial Bold" panose="020B0704020202020204" pitchFamily="34" charset="0"/>
                <a:cs typeface="Arial Bold" panose="020B0704020202020204" pitchFamily="34" charset="0"/>
                <a:sym typeface="Arial Bold" panose="020B0704020202020204" pitchFamily="34" charset="0"/>
              </a:rPr>
              <a:t>d </a:t>
            </a:r>
            <a:r>
              <a:rPr lang="en-US" altLang="en-US" sz="1600" dirty="0">
                <a:solidFill>
                  <a:schemeClr val="tx1"/>
                </a:solidFill>
                <a:cs typeface="Arial" panose="020B0604020202020204" pitchFamily="34" charset="0"/>
              </a:rPr>
              <a:t>(distance = 3) </a:t>
            </a:r>
          </a:p>
          <a:p>
            <a:pPr eaLnBrk="1" hangingPunct="1"/>
            <a:r>
              <a:rPr lang="en-US" altLang="en-US" sz="1600" dirty="0">
                <a:solidFill>
                  <a:schemeClr val="tx1"/>
                </a:solidFill>
                <a:latin typeface="Arial Bold" panose="020B0704020202020204" pitchFamily="34" charset="0"/>
                <a:cs typeface="Arial Bold" panose="020B0704020202020204" pitchFamily="34" charset="0"/>
                <a:sym typeface="Arial Bold" panose="020B0704020202020204" pitchFamily="34" charset="0"/>
              </a:rPr>
              <a:t>c</a:t>
            </a:r>
            <a:r>
              <a:rPr lang="en-US" altLang="en-US" sz="1600" dirty="0">
                <a:solidFill>
                  <a:schemeClr val="tx1"/>
                </a:solidFill>
                <a:cs typeface="Arial" panose="020B0604020202020204" pitchFamily="34" charset="0"/>
              </a:rPr>
              <a:t>at			</a:t>
            </a:r>
            <a:r>
              <a:rPr lang="en-US" altLang="en-US" sz="1600" dirty="0">
                <a:solidFill>
                  <a:schemeClr val="tx1"/>
                </a:solidFill>
                <a:latin typeface="Arial Bold" panose="020B0704020202020204" pitchFamily="34" charset="0"/>
                <a:cs typeface="Arial Bold" panose="020B0704020202020204" pitchFamily="34" charset="0"/>
                <a:sym typeface="Arial Bold" panose="020B0704020202020204" pitchFamily="34" charset="0"/>
              </a:rPr>
              <a:t>r</a:t>
            </a:r>
            <a:r>
              <a:rPr lang="en-US" altLang="en-US" sz="1600" dirty="0">
                <a:solidFill>
                  <a:schemeClr val="tx1"/>
                </a:solidFill>
                <a:cs typeface="Arial" panose="020B0604020202020204" pitchFamily="34" charset="0"/>
              </a:rPr>
              <a:t>o</a:t>
            </a:r>
            <a:r>
              <a:rPr lang="en-US" altLang="en-US" sz="1600" dirty="0">
                <a:solidFill>
                  <a:schemeClr val="tx1"/>
                </a:solidFill>
                <a:latin typeface="Arial Bold" panose="020B0704020202020204" pitchFamily="34" charset="0"/>
                <a:cs typeface="Arial Bold" panose="020B0704020202020204" pitchFamily="34" charset="0"/>
                <a:sym typeface="Arial Bold" panose="020B0704020202020204" pitchFamily="34" charset="0"/>
              </a:rPr>
              <a:t>s</a:t>
            </a:r>
            <a:r>
              <a:rPr lang="en-US" altLang="en-US" sz="1600" dirty="0">
                <a:solidFill>
                  <a:schemeClr val="tx1"/>
                </a:solidFill>
                <a:cs typeface="Arial" panose="020B0604020202020204" pitchFamily="34" charset="0"/>
              </a:rPr>
              <a:t>e</a:t>
            </a:r>
            <a:r>
              <a:rPr lang="en-US" altLang="en-US" sz="1600" dirty="0">
                <a:solidFill>
                  <a:schemeClr val="tx1"/>
                </a:solidFill>
                <a:latin typeface="Arial Bold" panose="020B0704020202020204" pitchFamily="34" charset="0"/>
                <a:cs typeface="Arial Bold" panose="020B0704020202020204" pitchFamily="34" charset="0"/>
                <a:sym typeface="Arial Bold" panose="020B0704020202020204" pitchFamily="34" charset="0"/>
              </a:rPr>
              <a:t>s</a:t>
            </a:r>
            <a:r>
              <a:rPr lang="en-US" altLang="en-US" sz="1600" dirty="0">
                <a:solidFill>
                  <a:schemeClr val="tx1"/>
                </a:solidFill>
                <a:cs typeface="Arial" panose="020B0604020202020204" pitchFamily="34" charset="0"/>
              </a:rPr>
              <a:t> </a:t>
            </a:r>
          </a:p>
        </p:txBody>
      </p:sp>
      <p:sp>
        <p:nvSpPr>
          <p:cNvPr id="12303" name="Rectangle 14">
            <a:extLst>
              <a:ext uri="{FF2B5EF4-FFF2-40B4-BE49-F238E27FC236}">
                <a16:creationId xmlns:a16="http://schemas.microsoft.com/office/drawing/2014/main" id="{9A9B2C4A-5DCD-4B58-8087-53BACDA41B3B}"/>
              </a:ext>
            </a:extLst>
          </p:cNvPr>
          <p:cNvSpPr>
            <a:spLocks/>
          </p:cNvSpPr>
          <p:nvPr/>
        </p:nvSpPr>
        <p:spPr bwMode="auto">
          <a:xfrm>
            <a:off x="3352800" y="3860800"/>
            <a:ext cx="641350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0" bIns="0"/>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lnSpc>
                <a:spcPts val="1900"/>
              </a:lnSpc>
            </a:pPr>
            <a:r>
              <a:rPr lang="en-US" altLang="en-US" sz="1600" dirty="0">
                <a:solidFill>
                  <a:schemeClr val="tx1"/>
                </a:solidFill>
                <a:cs typeface="Arial" panose="020B0604020202020204" pitchFamily="34" charset="0"/>
              </a:rPr>
              <a:t>if </a:t>
            </a:r>
            <a:r>
              <a:rPr lang="en-US" altLang="en-US" sz="1600" dirty="0">
                <a:solidFill>
                  <a:schemeClr val="tx1"/>
                </a:solidFill>
                <a:latin typeface="Arial Italic" panose="020B0604020202090204" pitchFamily="34" charset="0"/>
                <a:cs typeface="Arial Italic" panose="020B0604020202090204" pitchFamily="34" charset="0"/>
                <a:sym typeface="Arial Italic" panose="020B0604020202090204" pitchFamily="34" charset="0"/>
              </a:rPr>
              <a:t>x</a:t>
            </a:r>
            <a:r>
              <a:rPr lang="en-US" altLang="en-US" sz="1600" dirty="0">
                <a:solidFill>
                  <a:schemeClr val="tx1"/>
                </a:solidFill>
                <a:cs typeface="Arial" panose="020B0604020202020204" pitchFamily="34" charset="0"/>
              </a:rPr>
              <a:t> = </a:t>
            </a:r>
            <a:r>
              <a:rPr lang="en-US" altLang="en-US" sz="1600" dirty="0">
                <a:solidFill>
                  <a:schemeClr val="tx1"/>
                </a:solidFill>
                <a:latin typeface="Arial Italic" panose="020B0604020202090204" pitchFamily="34" charset="0"/>
                <a:cs typeface="Arial Italic" panose="020B0604020202090204" pitchFamily="34" charset="0"/>
                <a:sym typeface="Arial Italic" panose="020B0604020202090204" pitchFamily="34" charset="0"/>
              </a:rPr>
              <a:t>y</a:t>
            </a:r>
            <a:r>
              <a:rPr lang="en-US" altLang="en-US" sz="1600" dirty="0">
                <a:solidFill>
                  <a:schemeClr val="tx1"/>
                </a:solidFill>
                <a:cs typeface="Arial" panose="020B0604020202020204" pitchFamily="34" charset="0"/>
              </a:rPr>
              <a:t> then </a:t>
            </a:r>
            <a:r>
              <a:rPr lang="en-US" altLang="en-US" sz="1600" dirty="0">
                <a:solidFill>
                  <a:schemeClr val="tx1"/>
                </a:solidFill>
                <a:latin typeface="Arial Italic" panose="020B0604020202090204" pitchFamily="34" charset="0"/>
                <a:cs typeface="Arial Italic" panose="020B0604020202090204" pitchFamily="34" charset="0"/>
                <a:sym typeface="Arial Italic" panose="020B0604020202090204" pitchFamily="34" charset="0"/>
              </a:rPr>
              <a:t>d</a:t>
            </a:r>
            <a:r>
              <a:rPr lang="en-US" altLang="en-US" sz="1600" dirty="0">
                <a:solidFill>
                  <a:schemeClr val="tx1"/>
                </a:solidFill>
                <a:cs typeface="Arial" panose="020B0604020202020204" pitchFamily="34" charset="0"/>
              </a:rPr>
              <a:t>(</a:t>
            </a:r>
            <a:r>
              <a:rPr lang="en-US" altLang="en-US" sz="1600" dirty="0">
                <a:solidFill>
                  <a:schemeClr val="tx1"/>
                </a:solidFill>
                <a:latin typeface="Arial Italic" panose="020B0604020202090204" pitchFamily="34" charset="0"/>
                <a:cs typeface="Arial Italic" panose="020B0604020202090204" pitchFamily="34" charset="0"/>
                <a:sym typeface="Arial Italic" panose="020B0604020202090204" pitchFamily="34" charset="0"/>
              </a:rPr>
              <a:t>x</a:t>
            </a:r>
            <a:r>
              <a:rPr lang="en-US" altLang="en-US" sz="1600" dirty="0">
                <a:solidFill>
                  <a:schemeClr val="tx1"/>
                </a:solidFill>
                <a:cs typeface="Arial" panose="020B0604020202020204" pitchFamily="34" charset="0"/>
              </a:rPr>
              <a:t>,</a:t>
            </a:r>
            <a:r>
              <a:rPr lang="en-US" altLang="en-US" sz="1600" dirty="0">
                <a:solidFill>
                  <a:schemeClr val="tx1"/>
                </a:solidFill>
                <a:latin typeface="Arial Italic" panose="020B0604020202090204" pitchFamily="34" charset="0"/>
                <a:cs typeface="Arial Italic" panose="020B0604020202090204" pitchFamily="34" charset="0"/>
                <a:sym typeface="Arial Italic" panose="020B0604020202090204" pitchFamily="34" charset="0"/>
              </a:rPr>
              <a:t>y</a:t>
            </a:r>
            <a:r>
              <a:rPr lang="en-US" altLang="en-US" sz="1600" dirty="0">
                <a:solidFill>
                  <a:schemeClr val="tx1"/>
                </a:solidFill>
                <a:cs typeface="Arial" panose="020B0604020202020204" pitchFamily="34" charset="0"/>
              </a:rPr>
              <a:t>) = 0. Otherwise, </a:t>
            </a:r>
            <a:r>
              <a:rPr lang="en-US" altLang="en-US" sz="1600" dirty="0">
                <a:solidFill>
                  <a:schemeClr val="tx1"/>
                </a:solidFill>
                <a:latin typeface="Arial Italic" panose="020B0604020202090204" pitchFamily="34" charset="0"/>
                <a:cs typeface="Arial Italic" panose="020B0604020202090204" pitchFamily="34" charset="0"/>
                <a:sym typeface="Arial Italic" panose="020B0604020202090204" pitchFamily="34" charset="0"/>
              </a:rPr>
              <a:t>d</a:t>
            </a:r>
            <a:r>
              <a:rPr lang="en-US" altLang="en-US" sz="1600" dirty="0">
                <a:solidFill>
                  <a:schemeClr val="tx1"/>
                </a:solidFill>
                <a:cs typeface="Arial" panose="020B0604020202020204" pitchFamily="34" charset="0"/>
              </a:rPr>
              <a:t>(</a:t>
            </a:r>
            <a:r>
              <a:rPr lang="en-US" altLang="en-US" sz="1600" dirty="0">
                <a:solidFill>
                  <a:schemeClr val="tx1"/>
                </a:solidFill>
                <a:latin typeface="Arial Italic" panose="020B0604020202090204" pitchFamily="34" charset="0"/>
                <a:cs typeface="Arial Italic" panose="020B0604020202090204" pitchFamily="34" charset="0"/>
                <a:sym typeface="Arial Italic" panose="020B0604020202090204" pitchFamily="34" charset="0"/>
              </a:rPr>
              <a:t>x</a:t>
            </a:r>
            <a:r>
              <a:rPr lang="en-US" altLang="en-US" sz="1600" dirty="0">
                <a:solidFill>
                  <a:schemeClr val="tx1"/>
                </a:solidFill>
                <a:cs typeface="Arial" panose="020B0604020202020204" pitchFamily="34" charset="0"/>
              </a:rPr>
              <a:t>,</a:t>
            </a:r>
            <a:r>
              <a:rPr lang="en-US" altLang="en-US" sz="1600" dirty="0">
                <a:solidFill>
                  <a:schemeClr val="tx1"/>
                </a:solidFill>
                <a:latin typeface="Arial Italic" panose="020B0604020202090204" pitchFamily="34" charset="0"/>
                <a:cs typeface="Arial Italic" panose="020B0604020202090204" pitchFamily="34" charset="0"/>
                <a:sym typeface="Arial Italic" panose="020B0604020202090204" pitchFamily="34" charset="0"/>
              </a:rPr>
              <a:t>y</a:t>
            </a:r>
            <a:r>
              <a:rPr lang="en-US" altLang="en-US" sz="1600" dirty="0">
                <a:solidFill>
                  <a:schemeClr val="tx1"/>
                </a:solidFill>
                <a:cs typeface="Arial" panose="020B0604020202020204" pitchFamily="34" charset="0"/>
              </a:rPr>
              <a:t>) = 1</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Line 1">
            <a:extLst>
              <a:ext uri="{FF2B5EF4-FFF2-40B4-BE49-F238E27FC236}">
                <a16:creationId xmlns:a16="http://schemas.microsoft.com/office/drawing/2014/main" id="{06FB8BAF-A6FD-441A-BC26-A8406D1124D6}"/>
              </a:ext>
            </a:extLst>
          </p:cNvPr>
          <p:cNvSpPr>
            <a:spLocks noChangeShapeType="1"/>
          </p:cNvSpPr>
          <p:nvPr/>
        </p:nvSpPr>
        <p:spPr bwMode="auto">
          <a:xfrm>
            <a:off x="10287000" y="0"/>
            <a:ext cx="1588" cy="6858000"/>
          </a:xfrm>
          <a:prstGeom prst="line">
            <a:avLst/>
          </a:prstGeom>
          <a:noFill/>
          <a:ln w="38100">
            <a:solidFill>
              <a:srgbClr val="FEC3AE">
                <a:alpha val="92940"/>
              </a:srgbClr>
            </a:solidFill>
            <a:round/>
            <a:headEnd/>
            <a:tailEnd/>
          </a:ln>
          <a:extLst>
            <a:ext uri="{909E8E84-426E-40DD-AFC4-6F175D3DCCD1}">
              <a14:hiddenFill xmlns:a14="http://schemas.microsoft.com/office/drawing/2010/main">
                <a:noFill/>
              </a14:hiddenFill>
            </a:ext>
          </a:extLst>
        </p:spPr>
        <p:txBody>
          <a:bodyPr lIns="0" tIns="0" rIns="0" bIns="0"/>
          <a:lstStyle/>
          <a:p>
            <a:endParaRPr lang="en-US" dirty="0"/>
          </a:p>
        </p:txBody>
      </p:sp>
      <p:sp>
        <p:nvSpPr>
          <p:cNvPr id="13315" name="Line 2">
            <a:extLst>
              <a:ext uri="{FF2B5EF4-FFF2-40B4-BE49-F238E27FC236}">
                <a16:creationId xmlns:a16="http://schemas.microsoft.com/office/drawing/2014/main" id="{19CB143F-CC4D-4F34-897C-A8C07F5720A6}"/>
              </a:ext>
            </a:extLst>
          </p:cNvPr>
          <p:cNvSpPr>
            <a:spLocks noChangeShapeType="1"/>
          </p:cNvSpPr>
          <p:nvPr/>
        </p:nvSpPr>
        <p:spPr bwMode="auto">
          <a:xfrm>
            <a:off x="1600200" y="0"/>
            <a:ext cx="1588" cy="6858000"/>
          </a:xfrm>
          <a:prstGeom prst="line">
            <a:avLst/>
          </a:prstGeom>
          <a:noFill/>
          <a:ln w="57150">
            <a:solidFill>
              <a:srgbClr val="FEC3AE"/>
            </a:solidFill>
            <a:round/>
            <a:headEnd/>
            <a:tailEnd/>
          </a:ln>
          <a:extLst>
            <a:ext uri="{909E8E84-426E-40DD-AFC4-6F175D3DCCD1}">
              <a14:hiddenFill xmlns:a14="http://schemas.microsoft.com/office/drawing/2010/main">
                <a:noFill/>
              </a14:hiddenFill>
            </a:ext>
          </a:extLst>
        </p:spPr>
        <p:txBody>
          <a:bodyPr lIns="0" tIns="0" rIns="0" bIns="0"/>
          <a:lstStyle/>
          <a:p>
            <a:endParaRPr lang="en-US" dirty="0"/>
          </a:p>
        </p:txBody>
      </p:sp>
      <p:sp>
        <p:nvSpPr>
          <p:cNvPr id="13316" name="Line 3">
            <a:extLst>
              <a:ext uri="{FF2B5EF4-FFF2-40B4-BE49-F238E27FC236}">
                <a16:creationId xmlns:a16="http://schemas.microsoft.com/office/drawing/2014/main" id="{2EDB0D68-5592-41D8-893B-A1A6D6F4D599}"/>
              </a:ext>
            </a:extLst>
          </p:cNvPr>
          <p:cNvSpPr>
            <a:spLocks noChangeShapeType="1"/>
          </p:cNvSpPr>
          <p:nvPr/>
        </p:nvSpPr>
        <p:spPr bwMode="auto">
          <a:xfrm>
            <a:off x="10515600" y="0"/>
            <a:ext cx="1588" cy="6858000"/>
          </a:xfrm>
          <a:prstGeom prst="line">
            <a:avLst/>
          </a:prstGeom>
          <a:noFill/>
          <a:ln w="19050">
            <a:solidFill>
              <a:srgbClr val="FE8637"/>
            </a:solidFill>
            <a:round/>
            <a:headEnd/>
            <a:tailEnd/>
          </a:ln>
          <a:extLst>
            <a:ext uri="{909E8E84-426E-40DD-AFC4-6F175D3DCCD1}">
              <a14:hiddenFill xmlns:a14="http://schemas.microsoft.com/office/drawing/2010/main">
                <a:noFill/>
              </a14:hiddenFill>
            </a:ext>
          </a:extLst>
        </p:spPr>
        <p:txBody>
          <a:bodyPr lIns="0" tIns="0" rIns="0" bIns="0"/>
          <a:lstStyle/>
          <a:p>
            <a:endParaRPr lang="en-US" dirty="0"/>
          </a:p>
        </p:txBody>
      </p:sp>
      <p:sp>
        <p:nvSpPr>
          <p:cNvPr id="13317" name="Rectangle 4">
            <a:extLst>
              <a:ext uri="{FF2B5EF4-FFF2-40B4-BE49-F238E27FC236}">
                <a16:creationId xmlns:a16="http://schemas.microsoft.com/office/drawing/2014/main" id="{1D640271-C0DE-4247-A37C-868FD503E392}"/>
              </a:ext>
            </a:extLst>
          </p:cNvPr>
          <p:cNvSpPr>
            <a:spLocks/>
          </p:cNvSpPr>
          <p:nvPr/>
        </p:nvSpPr>
        <p:spPr bwMode="auto">
          <a:xfrm>
            <a:off x="10363200" y="0"/>
            <a:ext cx="304800" cy="6858000"/>
          </a:xfrm>
          <a:prstGeom prst="rect">
            <a:avLst/>
          </a:prstGeom>
          <a:solidFill>
            <a:srgbClr val="FEC3AE">
              <a:alpha val="86665"/>
            </a:srgbClr>
          </a:solidFill>
          <a:ln>
            <a:noFill/>
          </a:ln>
          <a:extLst>
            <a:ext uri="{91240B29-F687-4F45-9708-019B960494DF}">
              <a14:hiddenLine xmlns:a14="http://schemas.microsoft.com/office/drawing/2010/main" w="38100" cap="rnd">
                <a:solidFill>
                  <a:schemeClr val="tx1"/>
                </a:solidFill>
                <a:miter lim="800000"/>
                <a:headEnd/>
                <a:tailEnd/>
              </a14:hiddenLine>
            </a:ext>
          </a:extLst>
        </p:spPr>
        <p:txBody>
          <a:bodyPr lIns="0" tIns="0" rIns="0" bIns="0"/>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endParaRPr lang="en-US" altLang="en-US" dirty="0"/>
          </a:p>
        </p:txBody>
      </p:sp>
      <p:sp>
        <p:nvSpPr>
          <p:cNvPr id="13318" name="Line 5">
            <a:extLst>
              <a:ext uri="{FF2B5EF4-FFF2-40B4-BE49-F238E27FC236}">
                <a16:creationId xmlns:a16="http://schemas.microsoft.com/office/drawing/2014/main" id="{F7806984-2C99-4DD1-9BBA-F70892B4C249}"/>
              </a:ext>
            </a:extLst>
          </p:cNvPr>
          <p:cNvSpPr>
            <a:spLocks noChangeShapeType="1"/>
          </p:cNvSpPr>
          <p:nvPr/>
        </p:nvSpPr>
        <p:spPr bwMode="auto">
          <a:xfrm>
            <a:off x="10439400" y="0"/>
            <a:ext cx="1588" cy="6858000"/>
          </a:xfrm>
          <a:prstGeom prst="line">
            <a:avLst/>
          </a:prstGeom>
          <a:noFill/>
          <a:ln w="9525">
            <a:solidFill>
              <a:srgbClr val="FE8637"/>
            </a:solidFill>
            <a:round/>
            <a:headEnd/>
            <a:tailEnd/>
          </a:ln>
          <a:extLst>
            <a:ext uri="{909E8E84-426E-40DD-AFC4-6F175D3DCCD1}">
              <a14:hiddenFill xmlns:a14="http://schemas.microsoft.com/office/drawing/2010/main">
                <a:noFill/>
              </a14:hiddenFill>
            </a:ext>
          </a:extLst>
        </p:spPr>
        <p:txBody>
          <a:bodyPr lIns="0" tIns="0" rIns="0" bIns="0"/>
          <a:lstStyle/>
          <a:p>
            <a:endParaRPr lang="en-US" dirty="0"/>
          </a:p>
        </p:txBody>
      </p:sp>
      <p:sp>
        <p:nvSpPr>
          <p:cNvPr id="13320" name="Text Box 7">
            <a:extLst>
              <a:ext uri="{FF2B5EF4-FFF2-40B4-BE49-F238E27FC236}">
                <a16:creationId xmlns:a16="http://schemas.microsoft.com/office/drawing/2014/main" id="{6410B001-BDAD-4242-A9A4-1278BBDEEB55}"/>
              </a:ext>
            </a:extLst>
          </p:cNvPr>
          <p:cNvSpPr txBox="1">
            <a:spLocks noChangeArrowheads="1"/>
          </p:cNvSpPr>
          <p:nvPr/>
        </p:nvSpPr>
        <p:spPr bwMode="auto">
          <a:xfrm>
            <a:off x="9798050" y="5835650"/>
            <a:ext cx="319088" cy="317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algn="ctr" eaLnBrk="1" hangingPunct="1"/>
            <a:fld id="{C321F9F6-B0CA-4155-9A93-3F6F25736353}" type="slidenum">
              <a:rPr lang="en-US" altLang="en-US" sz="1400" b="1">
                <a:solidFill>
                  <a:srgbClr val="FFFFFF"/>
                </a:solidFill>
                <a:latin typeface="Century Schoolbook" panose="02040604050505020304" pitchFamily="18" charset="0"/>
                <a:sym typeface="Century Schoolbook" panose="02040604050505020304" pitchFamily="18" charset="0"/>
              </a:rPr>
              <a:pPr algn="ctr" eaLnBrk="1" hangingPunct="1"/>
              <a:t>18</a:t>
            </a:fld>
            <a:endParaRPr lang="en-US" altLang="en-US" sz="1400" b="1" dirty="0">
              <a:solidFill>
                <a:srgbClr val="FFFFFF"/>
              </a:solidFill>
              <a:latin typeface="Century Schoolbook" panose="02040604050505020304" pitchFamily="18" charset="0"/>
              <a:sym typeface="Century Schoolbook" panose="02040604050505020304" pitchFamily="18" charset="0"/>
            </a:endParaRPr>
          </a:p>
        </p:txBody>
      </p:sp>
      <p:sp>
        <p:nvSpPr>
          <p:cNvPr id="13321" name="Rectangle 8">
            <a:extLst>
              <a:ext uri="{FF2B5EF4-FFF2-40B4-BE49-F238E27FC236}">
                <a16:creationId xmlns:a16="http://schemas.microsoft.com/office/drawing/2014/main" id="{F351305F-069A-431D-8E45-964E03342BF2}"/>
              </a:ext>
            </a:extLst>
          </p:cNvPr>
          <p:cNvSpPr>
            <a:spLocks noGrp="1" noChangeArrowheads="1"/>
          </p:cNvSpPr>
          <p:nvPr>
            <p:ph type="title"/>
          </p:nvPr>
        </p:nvSpPr>
        <p:spPr>
          <a:xfrm>
            <a:off x="1751012" y="370904"/>
            <a:ext cx="11174186" cy="590931"/>
          </a:xfrm>
        </p:spPr>
        <p:txBody>
          <a:bodyPr vert="horz" wrap="square" lIns="91440" tIns="45720" rIns="132080" bIns="45720" rtlCol="0" anchor="ctr">
            <a:spAutoFit/>
          </a:bodyPr>
          <a:lstStyle/>
          <a:p>
            <a:r>
              <a:rPr lang="en-US" altLang="en-US" sz="2800" i="1" dirty="0">
                <a:solidFill>
                  <a:srgbClr val="595D63"/>
                </a:solidFill>
              </a:rPr>
              <a:t>k</a:t>
            </a:r>
            <a:r>
              <a:rPr lang="en-US" altLang="en-US" dirty="0"/>
              <a:t> NEAREST NEIGHBOR</a:t>
            </a:r>
          </a:p>
        </p:txBody>
      </p:sp>
      <p:sp>
        <p:nvSpPr>
          <p:cNvPr id="13322" name="Rectangle 9">
            <a:extLst>
              <a:ext uri="{FF2B5EF4-FFF2-40B4-BE49-F238E27FC236}">
                <a16:creationId xmlns:a16="http://schemas.microsoft.com/office/drawing/2014/main" id="{5538FFE4-E809-4507-84E9-98C5284EA05E}"/>
              </a:ext>
            </a:extLst>
          </p:cNvPr>
          <p:cNvSpPr>
            <a:spLocks noGrp="1" noChangeArrowheads="1"/>
          </p:cNvSpPr>
          <p:nvPr>
            <p:ph type="body" idx="1"/>
          </p:nvPr>
        </p:nvSpPr>
        <p:spPr>
          <a:xfrm>
            <a:off x="1945482" y="4910138"/>
            <a:ext cx="7391400" cy="1828800"/>
          </a:xfrm>
        </p:spPr>
        <p:txBody>
          <a:bodyPr vert="horz" lIns="91440" tIns="45720" rIns="132080" bIns="45720" rtlCol="0">
            <a:noAutofit/>
          </a:bodyPr>
          <a:lstStyle/>
          <a:p>
            <a:pPr eaLnBrk="1" hangingPunct="1">
              <a:lnSpc>
                <a:spcPct val="80000"/>
              </a:lnSpc>
            </a:pPr>
            <a:r>
              <a:rPr lang="en-US" altLang="en-US" sz="2200" dirty="0"/>
              <a:t>Choosing the value of </a:t>
            </a:r>
            <a:r>
              <a:rPr lang="en-US" altLang="en-US" sz="2200" i="1" dirty="0"/>
              <a:t>k</a:t>
            </a:r>
            <a:r>
              <a:rPr lang="en-US" altLang="en-US" sz="2200" dirty="0"/>
              <a:t>:</a:t>
            </a:r>
          </a:p>
          <a:p>
            <a:pPr marL="679450" lvl="1">
              <a:lnSpc>
                <a:spcPct val="80000"/>
              </a:lnSpc>
            </a:pPr>
            <a:r>
              <a:rPr lang="en-US" altLang="en-US" sz="1900" dirty="0"/>
              <a:t>If </a:t>
            </a:r>
            <a:r>
              <a:rPr lang="en-US" altLang="en-US" sz="1900" i="1" dirty="0"/>
              <a:t>k</a:t>
            </a:r>
            <a:r>
              <a:rPr lang="en-US" altLang="en-US" sz="1900" dirty="0"/>
              <a:t> is too small, sensitive to noise points</a:t>
            </a:r>
          </a:p>
          <a:p>
            <a:pPr marL="679450" lvl="1">
              <a:lnSpc>
                <a:spcPct val="80000"/>
              </a:lnSpc>
            </a:pPr>
            <a:r>
              <a:rPr lang="en-US" altLang="en-US" sz="1900" dirty="0"/>
              <a:t>If </a:t>
            </a:r>
            <a:r>
              <a:rPr lang="en-US" altLang="en-US" sz="1900" i="1" dirty="0"/>
              <a:t>k</a:t>
            </a:r>
            <a:r>
              <a:rPr lang="en-US" altLang="en-US" sz="1900" dirty="0"/>
              <a:t> is too large, neighborhood may include points from other classes</a:t>
            </a:r>
          </a:p>
          <a:p>
            <a:pPr marL="679450" lvl="1">
              <a:lnSpc>
                <a:spcPct val="80000"/>
              </a:lnSpc>
            </a:pPr>
            <a:r>
              <a:rPr lang="en-US" altLang="en-US" sz="1900" dirty="0"/>
              <a:t>Choose an odd value for </a:t>
            </a:r>
            <a:r>
              <a:rPr lang="en-US" altLang="en-US" sz="1900" i="1" dirty="0"/>
              <a:t>k</a:t>
            </a:r>
            <a:r>
              <a:rPr lang="en-US" altLang="en-US" sz="1900" dirty="0"/>
              <a:t>, to eliminate ties</a:t>
            </a:r>
          </a:p>
        </p:txBody>
      </p:sp>
      <p:sp>
        <p:nvSpPr>
          <p:cNvPr id="2" name="Rectangle 10">
            <a:extLst>
              <a:ext uri="{FF2B5EF4-FFF2-40B4-BE49-F238E27FC236}">
                <a16:creationId xmlns:a16="http://schemas.microsoft.com/office/drawing/2014/main" id="{F236C872-B4EC-40DE-B564-C13505448D94}"/>
              </a:ext>
            </a:extLst>
          </p:cNvPr>
          <p:cNvSpPr>
            <a:spLocks/>
          </p:cNvSpPr>
          <p:nvPr/>
        </p:nvSpPr>
        <p:spPr bwMode="auto">
          <a:xfrm>
            <a:off x="6248400" y="2743200"/>
            <a:ext cx="3898900"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40639" bIns="0"/>
          <a:lstStyle>
            <a:lvl1pPr marL="312738" indent="-2730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spcBef>
                <a:spcPts val="600"/>
              </a:spcBef>
              <a:buClr>
                <a:srgbClr val="FE8637"/>
              </a:buClr>
              <a:buSzPct val="69000"/>
              <a:buFont typeface="Wingdings" panose="05000000000000000000" pitchFamily="2" charset="2"/>
              <a:buChar char="¢"/>
            </a:pPr>
            <a:r>
              <a:rPr lang="en-US" altLang="en-US" sz="2200" i="1" dirty="0">
                <a:solidFill>
                  <a:schemeClr val="tx1"/>
                </a:solidFill>
                <a:latin typeface="Century Schoolbook" panose="02040604050505020304" pitchFamily="18" charset="0"/>
                <a:sym typeface="Century Schoolbook" panose="02040604050505020304" pitchFamily="18" charset="0"/>
              </a:rPr>
              <a:t>k</a:t>
            </a:r>
            <a:r>
              <a:rPr lang="en-US" altLang="en-US" sz="2200" dirty="0">
                <a:solidFill>
                  <a:schemeClr val="tx1"/>
                </a:solidFill>
                <a:latin typeface="Century Schoolbook" panose="02040604050505020304" pitchFamily="18" charset="0"/>
                <a:sym typeface="Century Schoolbook" panose="02040604050505020304" pitchFamily="18" charset="0"/>
              </a:rPr>
              <a:t> = 3:</a:t>
            </a:r>
          </a:p>
          <a:p>
            <a:pPr eaLnBrk="1" hangingPunct="1">
              <a:spcBef>
                <a:spcPts val="450"/>
              </a:spcBef>
              <a:buClr>
                <a:srgbClr val="FE8637"/>
              </a:buClr>
              <a:buSzPct val="80000"/>
              <a:buFont typeface="Wingdings 2" panose="05020102010507070707" pitchFamily="18" charset="2"/>
              <a:buChar char=""/>
            </a:pPr>
            <a:r>
              <a:rPr lang="en-US" altLang="en-US" sz="1900" dirty="0">
                <a:solidFill>
                  <a:schemeClr val="tx1"/>
                </a:solidFill>
                <a:latin typeface="Century Schoolbook" panose="02040604050505020304" pitchFamily="18" charset="0"/>
                <a:sym typeface="Century Schoolbook" panose="02040604050505020304" pitchFamily="18" charset="0"/>
              </a:rPr>
              <a:t>Belongs to triangle class</a:t>
            </a:r>
          </a:p>
        </p:txBody>
      </p:sp>
      <p:sp>
        <p:nvSpPr>
          <p:cNvPr id="13323" name="Rectangle 11">
            <a:extLst>
              <a:ext uri="{FF2B5EF4-FFF2-40B4-BE49-F238E27FC236}">
                <a16:creationId xmlns:a16="http://schemas.microsoft.com/office/drawing/2014/main" id="{B5EAD9B8-1D87-49D2-9EF5-5D8CCAC3F351}"/>
              </a:ext>
            </a:extLst>
          </p:cNvPr>
          <p:cNvSpPr>
            <a:spLocks/>
          </p:cNvSpPr>
          <p:nvPr/>
        </p:nvSpPr>
        <p:spPr bwMode="auto">
          <a:xfrm>
            <a:off x="6248400" y="3657600"/>
            <a:ext cx="3898900"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40639" bIns="0"/>
          <a:lstStyle>
            <a:lvl1pPr marL="312738" indent="-2730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spcBef>
                <a:spcPts val="600"/>
              </a:spcBef>
              <a:buClr>
                <a:srgbClr val="FE8637"/>
              </a:buClr>
              <a:buSzPct val="69000"/>
              <a:buFont typeface="Wingdings" panose="05000000000000000000" pitchFamily="2" charset="2"/>
              <a:buChar char="¢"/>
            </a:pPr>
            <a:r>
              <a:rPr lang="en-US" altLang="en-US" sz="2200" i="1" dirty="0">
                <a:solidFill>
                  <a:schemeClr val="tx1"/>
                </a:solidFill>
                <a:latin typeface="Century Schoolbook" panose="02040604050505020304" pitchFamily="18" charset="0"/>
                <a:sym typeface="Century Schoolbook" panose="02040604050505020304" pitchFamily="18" charset="0"/>
              </a:rPr>
              <a:t>k</a:t>
            </a:r>
            <a:r>
              <a:rPr lang="en-US" altLang="en-US" sz="2200" dirty="0">
                <a:solidFill>
                  <a:schemeClr val="tx1"/>
                </a:solidFill>
                <a:latin typeface="Century Schoolbook" panose="02040604050505020304" pitchFamily="18" charset="0"/>
                <a:sym typeface="Century Schoolbook" panose="02040604050505020304" pitchFamily="18" charset="0"/>
              </a:rPr>
              <a:t> = 7:</a:t>
            </a:r>
          </a:p>
          <a:p>
            <a:pPr eaLnBrk="1" hangingPunct="1">
              <a:spcBef>
                <a:spcPts val="450"/>
              </a:spcBef>
              <a:buClr>
                <a:srgbClr val="FE8637"/>
              </a:buClr>
              <a:buSzPct val="80000"/>
              <a:buFont typeface="Wingdings 2" panose="05020102010507070707" pitchFamily="18" charset="2"/>
              <a:buChar char=""/>
            </a:pPr>
            <a:r>
              <a:rPr lang="en-US" altLang="en-US" sz="1900" dirty="0">
                <a:solidFill>
                  <a:schemeClr val="tx1"/>
                </a:solidFill>
                <a:latin typeface="Century Schoolbook" panose="02040604050505020304" pitchFamily="18" charset="0"/>
                <a:sym typeface="Century Schoolbook" panose="02040604050505020304" pitchFamily="18" charset="0"/>
              </a:rPr>
              <a:t>Belongs to square class</a:t>
            </a:r>
          </a:p>
        </p:txBody>
      </p:sp>
      <p:sp>
        <p:nvSpPr>
          <p:cNvPr id="13325" name="Rectangle 12">
            <a:extLst>
              <a:ext uri="{FF2B5EF4-FFF2-40B4-BE49-F238E27FC236}">
                <a16:creationId xmlns:a16="http://schemas.microsoft.com/office/drawing/2014/main" id="{DE17F324-5C4E-43FC-98ED-0D7285D8335A}"/>
              </a:ext>
            </a:extLst>
          </p:cNvPr>
          <p:cNvSpPr>
            <a:spLocks/>
          </p:cNvSpPr>
          <p:nvPr/>
        </p:nvSpPr>
        <p:spPr bwMode="auto">
          <a:xfrm>
            <a:off x="1752600" y="6477000"/>
            <a:ext cx="8318500" cy="261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40639" bIns="0"/>
          <a:lstStyle>
            <a:lvl1pPr marL="39688"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endParaRPr lang="en-US" altLang="en-US" sz="1100" dirty="0">
              <a:solidFill>
                <a:schemeClr val="tx1"/>
              </a:solidFill>
              <a:latin typeface="Century Schoolbook" panose="02040604050505020304" pitchFamily="18" charset="0"/>
              <a:sym typeface="Century Schoolbook" panose="02040604050505020304" pitchFamily="18" charset="0"/>
            </a:endParaRPr>
          </a:p>
        </p:txBody>
      </p:sp>
      <p:sp>
        <p:nvSpPr>
          <p:cNvPr id="3" name="Oval 13">
            <a:extLst>
              <a:ext uri="{FF2B5EF4-FFF2-40B4-BE49-F238E27FC236}">
                <a16:creationId xmlns:a16="http://schemas.microsoft.com/office/drawing/2014/main" id="{690CDE2D-24EB-410F-ACF8-DD96E4A50296}"/>
              </a:ext>
            </a:extLst>
          </p:cNvPr>
          <p:cNvSpPr>
            <a:spLocks/>
          </p:cNvSpPr>
          <p:nvPr/>
        </p:nvSpPr>
        <p:spPr bwMode="auto">
          <a:xfrm>
            <a:off x="2438400" y="1905000"/>
            <a:ext cx="2971800" cy="2743200"/>
          </a:xfrm>
          <a:prstGeom prst="ellipse">
            <a:avLst/>
          </a:prstGeom>
          <a:noFill/>
          <a:ln w="25400">
            <a:solidFill>
              <a:srgbClr val="BB6126"/>
            </a:solidFill>
            <a:round/>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endParaRPr lang="en-US" altLang="en-US" dirty="0"/>
          </a:p>
        </p:txBody>
      </p:sp>
      <p:grpSp>
        <p:nvGrpSpPr>
          <p:cNvPr id="13327" name="Group 14">
            <a:extLst>
              <a:ext uri="{FF2B5EF4-FFF2-40B4-BE49-F238E27FC236}">
                <a16:creationId xmlns:a16="http://schemas.microsoft.com/office/drawing/2014/main" id="{AB04EF3E-7F8E-4646-B4A8-4CA70B8C2225}"/>
              </a:ext>
            </a:extLst>
          </p:cNvPr>
          <p:cNvGrpSpPr>
            <a:grpSpLocks/>
          </p:cNvGrpSpPr>
          <p:nvPr/>
        </p:nvGrpSpPr>
        <p:grpSpPr bwMode="auto">
          <a:xfrm>
            <a:off x="1752600" y="1676400"/>
            <a:ext cx="4343400" cy="3276600"/>
            <a:chOff x="0" y="0"/>
            <a:chExt cx="2736" cy="2064"/>
          </a:xfrm>
        </p:grpSpPr>
        <p:sp>
          <p:nvSpPr>
            <p:cNvPr id="13332" name="AutoShape 15">
              <a:extLst>
                <a:ext uri="{FF2B5EF4-FFF2-40B4-BE49-F238E27FC236}">
                  <a16:creationId xmlns:a16="http://schemas.microsoft.com/office/drawing/2014/main" id="{9927CBCC-3046-41D2-920F-235B7CBF1BA0}"/>
                </a:ext>
              </a:extLst>
            </p:cNvPr>
            <p:cNvSpPr>
              <a:spLocks/>
            </p:cNvSpPr>
            <p:nvPr/>
          </p:nvSpPr>
          <p:spPr bwMode="auto">
            <a:xfrm>
              <a:off x="0" y="0"/>
              <a:ext cx="2736" cy="2064"/>
            </a:xfrm>
            <a:prstGeom prst="roundRect">
              <a:avLst>
                <a:gd name="adj" fmla="val 16667"/>
              </a:avLst>
            </a:prstGeom>
            <a:noFill/>
            <a:ln w="25400">
              <a:solidFill>
                <a:srgbClr val="777C84"/>
              </a:solidFill>
              <a:round/>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endParaRPr lang="en-US" altLang="en-US" dirty="0"/>
            </a:p>
          </p:txBody>
        </p:sp>
        <p:sp>
          <p:nvSpPr>
            <p:cNvPr id="13333" name="AutoShape 16">
              <a:extLst>
                <a:ext uri="{FF2B5EF4-FFF2-40B4-BE49-F238E27FC236}">
                  <a16:creationId xmlns:a16="http://schemas.microsoft.com/office/drawing/2014/main" id="{739C3B53-8584-4179-A5A3-35E3D6430EC6}"/>
                </a:ext>
              </a:extLst>
            </p:cNvPr>
            <p:cNvSpPr>
              <a:spLocks/>
            </p:cNvSpPr>
            <p:nvPr/>
          </p:nvSpPr>
          <p:spPr bwMode="auto">
            <a:xfrm>
              <a:off x="1823" y="384"/>
              <a:ext cx="192" cy="192"/>
            </a:xfrm>
            <a:prstGeom prst="triangle">
              <a:avLst>
                <a:gd name="adj" fmla="val 50000"/>
              </a:avLst>
            </a:prstGeom>
            <a:solidFill>
              <a:schemeClr val="accent1"/>
            </a:solidFill>
            <a:ln w="25400">
              <a:solidFill>
                <a:srgbClr val="BB6126"/>
              </a:solidFill>
              <a:miter lim="800000"/>
              <a:headEnd/>
              <a:tailEnd/>
            </a:ln>
          </p:spPr>
          <p:txBody>
            <a:bodyPr lIns="0" tIns="0" rIns="0" bIns="0"/>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endParaRPr lang="en-US" altLang="en-US" dirty="0"/>
            </a:p>
          </p:txBody>
        </p:sp>
        <p:sp>
          <p:nvSpPr>
            <p:cNvPr id="13334" name="Rectangle 17">
              <a:extLst>
                <a:ext uri="{FF2B5EF4-FFF2-40B4-BE49-F238E27FC236}">
                  <a16:creationId xmlns:a16="http://schemas.microsoft.com/office/drawing/2014/main" id="{9F548CEA-59C7-43A4-B3B8-9AEEBE711929}"/>
                </a:ext>
              </a:extLst>
            </p:cNvPr>
            <p:cNvSpPr>
              <a:spLocks/>
            </p:cNvSpPr>
            <p:nvPr/>
          </p:nvSpPr>
          <p:spPr bwMode="auto">
            <a:xfrm>
              <a:off x="1104" y="1584"/>
              <a:ext cx="192" cy="192"/>
            </a:xfrm>
            <a:prstGeom prst="rect">
              <a:avLst/>
            </a:prstGeom>
            <a:solidFill>
              <a:srgbClr val="7598D9"/>
            </a:solidFill>
            <a:ln w="25400">
              <a:solidFill>
                <a:srgbClr val="7F7F7F"/>
              </a:solidFill>
              <a:miter lim="800000"/>
              <a:headEnd/>
              <a:tailEnd/>
            </a:ln>
          </p:spPr>
          <p:txBody>
            <a:bodyPr lIns="0" tIns="0" rIns="0" bIns="0"/>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endParaRPr lang="en-US" altLang="en-US" dirty="0"/>
            </a:p>
          </p:txBody>
        </p:sp>
        <p:sp>
          <p:nvSpPr>
            <p:cNvPr id="13335" name="Rectangle 18">
              <a:extLst>
                <a:ext uri="{FF2B5EF4-FFF2-40B4-BE49-F238E27FC236}">
                  <a16:creationId xmlns:a16="http://schemas.microsoft.com/office/drawing/2014/main" id="{806853B8-DD8E-4010-B40C-B80BB59BC9E7}"/>
                </a:ext>
              </a:extLst>
            </p:cNvPr>
            <p:cNvSpPr>
              <a:spLocks/>
            </p:cNvSpPr>
            <p:nvPr/>
          </p:nvSpPr>
          <p:spPr bwMode="auto">
            <a:xfrm>
              <a:off x="624" y="576"/>
              <a:ext cx="192" cy="192"/>
            </a:xfrm>
            <a:prstGeom prst="rect">
              <a:avLst/>
            </a:prstGeom>
            <a:solidFill>
              <a:srgbClr val="7598D9"/>
            </a:solidFill>
            <a:ln w="25400">
              <a:solidFill>
                <a:srgbClr val="7F7F7F"/>
              </a:solidFill>
              <a:miter lim="800000"/>
              <a:headEnd/>
              <a:tailEnd/>
            </a:ln>
          </p:spPr>
          <p:txBody>
            <a:bodyPr lIns="0" tIns="0" rIns="0" bIns="0"/>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endParaRPr lang="en-US" altLang="en-US" dirty="0"/>
            </a:p>
          </p:txBody>
        </p:sp>
        <p:sp>
          <p:nvSpPr>
            <p:cNvPr id="13336" name="Rectangle 19">
              <a:extLst>
                <a:ext uri="{FF2B5EF4-FFF2-40B4-BE49-F238E27FC236}">
                  <a16:creationId xmlns:a16="http://schemas.microsoft.com/office/drawing/2014/main" id="{DBA29FF6-ACA5-4CEF-9988-936F8B2100DE}"/>
                </a:ext>
              </a:extLst>
            </p:cNvPr>
            <p:cNvSpPr>
              <a:spLocks/>
            </p:cNvSpPr>
            <p:nvPr/>
          </p:nvSpPr>
          <p:spPr bwMode="auto">
            <a:xfrm>
              <a:off x="576" y="1008"/>
              <a:ext cx="192" cy="192"/>
            </a:xfrm>
            <a:prstGeom prst="rect">
              <a:avLst/>
            </a:prstGeom>
            <a:solidFill>
              <a:srgbClr val="7598D9"/>
            </a:solidFill>
            <a:ln w="25400">
              <a:solidFill>
                <a:srgbClr val="7F7F7F"/>
              </a:solidFill>
              <a:miter lim="800000"/>
              <a:headEnd/>
              <a:tailEnd/>
            </a:ln>
          </p:spPr>
          <p:txBody>
            <a:bodyPr lIns="0" tIns="0" rIns="0" bIns="0"/>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endParaRPr lang="en-US" altLang="en-US" dirty="0"/>
            </a:p>
          </p:txBody>
        </p:sp>
        <p:sp>
          <p:nvSpPr>
            <p:cNvPr id="13337" name="AutoShape 20">
              <a:extLst>
                <a:ext uri="{FF2B5EF4-FFF2-40B4-BE49-F238E27FC236}">
                  <a16:creationId xmlns:a16="http://schemas.microsoft.com/office/drawing/2014/main" id="{D145E664-F0A5-478C-BFDF-F2C4D609EE67}"/>
                </a:ext>
              </a:extLst>
            </p:cNvPr>
            <p:cNvSpPr>
              <a:spLocks/>
            </p:cNvSpPr>
            <p:nvPr/>
          </p:nvSpPr>
          <p:spPr bwMode="auto">
            <a:xfrm>
              <a:off x="1592" y="1200"/>
              <a:ext cx="192" cy="192"/>
            </a:xfrm>
            <a:prstGeom prst="triangle">
              <a:avLst>
                <a:gd name="adj" fmla="val 50000"/>
              </a:avLst>
            </a:prstGeom>
            <a:solidFill>
              <a:schemeClr val="accent1"/>
            </a:solidFill>
            <a:ln w="25400">
              <a:solidFill>
                <a:srgbClr val="BB6126"/>
              </a:solidFill>
              <a:miter lim="800000"/>
              <a:headEnd/>
              <a:tailEnd/>
            </a:ln>
          </p:spPr>
          <p:txBody>
            <a:bodyPr lIns="0" tIns="0" rIns="0" bIns="0"/>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endParaRPr lang="en-US" altLang="en-US" dirty="0"/>
            </a:p>
          </p:txBody>
        </p:sp>
        <p:sp>
          <p:nvSpPr>
            <p:cNvPr id="4" name="AutoShape 21">
              <a:extLst>
                <a:ext uri="{FF2B5EF4-FFF2-40B4-BE49-F238E27FC236}">
                  <a16:creationId xmlns:a16="http://schemas.microsoft.com/office/drawing/2014/main" id="{F7AEC600-0013-4921-B2D3-C521D34A4672}"/>
                </a:ext>
              </a:extLst>
            </p:cNvPr>
            <p:cNvSpPr>
              <a:spLocks/>
            </p:cNvSpPr>
            <p:nvPr/>
          </p:nvSpPr>
          <p:spPr bwMode="auto">
            <a:xfrm>
              <a:off x="1592" y="672"/>
              <a:ext cx="192" cy="192"/>
            </a:xfrm>
            <a:prstGeom prst="triangle">
              <a:avLst>
                <a:gd name="adj" fmla="val 50000"/>
              </a:avLst>
            </a:prstGeom>
            <a:solidFill>
              <a:schemeClr val="accent1"/>
            </a:solidFill>
            <a:ln w="25400">
              <a:solidFill>
                <a:srgbClr val="BB6126"/>
              </a:solidFill>
              <a:miter lim="800000"/>
              <a:headEnd/>
              <a:tailEnd/>
            </a:ln>
          </p:spPr>
          <p:txBody>
            <a:bodyPr lIns="0" tIns="0" rIns="0" bIns="0"/>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endParaRPr lang="en-US" altLang="en-US" dirty="0"/>
            </a:p>
          </p:txBody>
        </p:sp>
        <p:sp>
          <p:nvSpPr>
            <p:cNvPr id="5" name="Rectangle 22">
              <a:extLst>
                <a:ext uri="{FF2B5EF4-FFF2-40B4-BE49-F238E27FC236}">
                  <a16:creationId xmlns:a16="http://schemas.microsoft.com/office/drawing/2014/main" id="{F5633FEB-5FEB-430F-A222-31B1C2EA4053}"/>
                </a:ext>
              </a:extLst>
            </p:cNvPr>
            <p:cNvSpPr>
              <a:spLocks/>
            </p:cNvSpPr>
            <p:nvPr/>
          </p:nvSpPr>
          <p:spPr bwMode="auto">
            <a:xfrm>
              <a:off x="1017" y="1008"/>
              <a:ext cx="192" cy="192"/>
            </a:xfrm>
            <a:prstGeom prst="rect">
              <a:avLst/>
            </a:prstGeom>
            <a:solidFill>
              <a:srgbClr val="7598D9"/>
            </a:solidFill>
            <a:ln w="25400">
              <a:solidFill>
                <a:srgbClr val="7F7F7F"/>
              </a:solidFill>
              <a:miter lim="800000"/>
              <a:headEnd/>
              <a:tailEnd/>
            </a:ln>
          </p:spPr>
          <p:txBody>
            <a:bodyPr lIns="0" tIns="0" rIns="0" bIns="0"/>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endParaRPr lang="en-US" altLang="en-US" dirty="0"/>
            </a:p>
          </p:txBody>
        </p:sp>
        <p:grpSp>
          <p:nvGrpSpPr>
            <p:cNvPr id="6" name="Group 23">
              <a:extLst>
                <a:ext uri="{FF2B5EF4-FFF2-40B4-BE49-F238E27FC236}">
                  <a16:creationId xmlns:a16="http://schemas.microsoft.com/office/drawing/2014/main" id="{0CC24068-502F-40F3-8E6C-378028FC9622}"/>
                </a:ext>
              </a:extLst>
            </p:cNvPr>
            <p:cNvGrpSpPr>
              <a:grpSpLocks/>
            </p:cNvGrpSpPr>
            <p:nvPr/>
          </p:nvGrpSpPr>
          <p:grpSpPr bwMode="auto">
            <a:xfrm>
              <a:off x="1262" y="912"/>
              <a:ext cx="240" cy="240"/>
              <a:chOff x="0" y="0"/>
              <a:chExt cx="240" cy="240"/>
            </a:xfrm>
          </p:grpSpPr>
          <p:sp>
            <p:nvSpPr>
              <p:cNvPr id="13341" name="Oval 24">
                <a:extLst>
                  <a:ext uri="{FF2B5EF4-FFF2-40B4-BE49-F238E27FC236}">
                    <a16:creationId xmlns:a16="http://schemas.microsoft.com/office/drawing/2014/main" id="{74885892-BF89-47FF-9019-9C91D8ED94DB}"/>
                  </a:ext>
                </a:extLst>
              </p:cNvPr>
              <p:cNvSpPr>
                <a:spLocks/>
              </p:cNvSpPr>
              <p:nvPr/>
            </p:nvSpPr>
            <p:spPr bwMode="auto">
              <a:xfrm>
                <a:off x="0" y="0"/>
                <a:ext cx="240" cy="240"/>
              </a:xfrm>
              <a:prstGeom prst="ellipse">
                <a:avLst/>
              </a:prstGeom>
              <a:solidFill>
                <a:srgbClr val="FFE636"/>
              </a:solidFill>
              <a:ln w="25400">
                <a:solidFill>
                  <a:srgbClr val="7F7F7F"/>
                </a:solidFill>
                <a:round/>
                <a:headEnd/>
                <a:tailEnd/>
              </a:ln>
            </p:spPr>
            <p:txBody>
              <a:bodyPr lIns="0" tIns="0" rIns="0" bIns="0"/>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endParaRPr lang="en-US" altLang="en-US" dirty="0"/>
              </a:p>
            </p:txBody>
          </p:sp>
          <p:sp>
            <p:nvSpPr>
              <p:cNvPr id="13342" name="Rectangle 25">
                <a:extLst>
                  <a:ext uri="{FF2B5EF4-FFF2-40B4-BE49-F238E27FC236}">
                    <a16:creationId xmlns:a16="http://schemas.microsoft.com/office/drawing/2014/main" id="{E889F43C-3F64-496F-A640-5D340508FF01}"/>
                  </a:ext>
                </a:extLst>
              </p:cNvPr>
              <p:cNvSpPr>
                <a:spLocks/>
              </p:cNvSpPr>
              <p:nvPr/>
            </p:nvSpPr>
            <p:spPr bwMode="auto">
              <a:xfrm>
                <a:off x="35" y="7"/>
                <a:ext cx="169" cy="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38100" tIns="38100" rIns="78049" bIns="38100" anchor="ctr"/>
              <a:lstStyle>
                <a:lvl1pPr marL="1588"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algn="ctr" eaLnBrk="1" hangingPunct="1"/>
                <a:r>
                  <a:rPr lang="en-US" altLang="en-US" sz="1800" dirty="0">
                    <a:solidFill>
                      <a:schemeClr val="tx1"/>
                    </a:solidFill>
                    <a:latin typeface="Century Schoolbook" panose="02040604050505020304" pitchFamily="18" charset="0"/>
                    <a:sym typeface="Century Schoolbook" panose="02040604050505020304" pitchFamily="18" charset="0"/>
                  </a:rPr>
                  <a:t>?</a:t>
                </a:r>
              </a:p>
            </p:txBody>
          </p:sp>
        </p:grpSp>
      </p:grpSp>
      <p:sp>
        <p:nvSpPr>
          <p:cNvPr id="13338" name="Oval 26">
            <a:extLst>
              <a:ext uri="{FF2B5EF4-FFF2-40B4-BE49-F238E27FC236}">
                <a16:creationId xmlns:a16="http://schemas.microsoft.com/office/drawing/2014/main" id="{BE680F87-DDFB-4959-A745-9430CB26AF34}"/>
              </a:ext>
            </a:extLst>
          </p:cNvPr>
          <p:cNvSpPr>
            <a:spLocks/>
          </p:cNvSpPr>
          <p:nvPr/>
        </p:nvSpPr>
        <p:spPr bwMode="auto">
          <a:xfrm>
            <a:off x="3013075" y="2438400"/>
            <a:ext cx="1828800" cy="1752600"/>
          </a:xfrm>
          <a:prstGeom prst="ellipse">
            <a:avLst/>
          </a:prstGeom>
          <a:noFill/>
          <a:ln w="25400">
            <a:solidFill>
              <a:srgbClr val="BB6126"/>
            </a:solidFill>
            <a:round/>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endParaRPr lang="en-US" altLang="en-US" dirty="0"/>
          </a:p>
        </p:txBody>
      </p:sp>
      <p:sp>
        <p:nvSpPr>
          <p:cNvPr id="13339" name="Rectangle 27">
            <a:extLst>
              <a:ext uri="{FF2B5EF4-FFF2-40B4-BE49-F238E27FC236}">
                <a16:creationId xmlns:a16="http://schemas.microsoft.com/office/drawing/2014/main" id="{D1EFFA6D-C022-4C00-ADA0-32D79C70912C}"/>
              </a:ext>
            </a:extLst>
          </p:cNvPr>
          <p:cNvSpPr>
            <a:spLocks/>
          </p:cNvSpPr>
          <p:nvPr/>
        </p:nvSpPr>
        <p:spPr bwMode="auto">
          <a:xfrm>
            <a:off x="6248400" y="1828800"/>
            <a:ext cx="3898900" cy="800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40639" bIns="0"/>
          <a:lstStyle>
            <a:lvl1pPr marL="312738" indent="-2730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spcBef>
                <a:spcPts val="600"/>
              </a:spcBef>
              <a:buClr>
                <a:srgbClr val="FE8637"/>
              </a:buClr>
              <a:buSzPct val="69000"/>
              <a:buFont typeface="Wingdings" panose="05000000000000000000" pitchFamily="2" charset="2"/>
              <a:buChar char="¢"/>
            </a:pPr>
            <a:r>
              <a:rPr lang="en-US" altLang="en-US" sz="2200" i="1" dirty="0">
                <a:solidFill>
                  <a:schemeClr val="tx1"/>
                </a:solidFill>
                <a:latin typeface="Century Schoolbook" panose="02040604050505020304" pitchFamily="18" charset="0"/>
                <a:sym typeface="Century Schoolbook" panose="02040604050505020304" pitchFamily="18" charset="0"/>
              </a:rPr>
              <a:t>k</a:t>
            </a:r>
            <a:r>
              <a:rPr lang="en-US" altLang="en-US" sz="2200" dirty="0">
                <a:solidFill>
                  <a:schemeClr val="tx1"/>
                </a:solidFill>
                <a:latin typeface="Century Schoolbook" panose="02040604050505020304" pitchFamily="18" charset="0"/>
                <a:sym typeface="Century Schoolbook" panose="02040604050505020304" pitchFamily="18" charset="0"/>
              </a:rPr>
              <a:t> = 1:</a:t>
            </a:r>
          </a:p>
          <a:p>
            <a:pPr eaLnBrk="1" hangingPunct="1">
              <a:spcBef>
                <a:spcPts val="450"/>
              </a:spcBef>
              <a:buClr>
                <a:srgbClr val="FE8637"/>
              </a:buClr>
              <a:buSzPct val="80000"/>
              <a:buFont typeface="Wingdings 2" panose="05020102010507070707" pitchFamily="18" charset="2"/>
              <a:buChar char=""/>
            </a:pPr>
            <a:r>
              <a:rPr lang="en-US" altLang="en-US" sz="1900" dirty="0">
                <a:solidFill>
                  <a:schemeClr val="tx1"/>
                </a:solidFill>
                <a:latin typeface="Century Schoolbook" panose="02040604050505020304" pitchFamily="18" charset="0"/>
                <a:sym typeface="Century Schoolbook" panose="02040604050505020304" pitchFamily="18" charset="0"/>
              </a:rPr>
              <a:t>Belongs to square class</a:t>
            </a:r>
          </a:p>
        </p:txBody>
      </p:sp>
      <p:sp>
        <p:nvSpPr>
          <p:cNvPr id="13340" name="Oval 28">
            <a:extLst>
              <a:ext uri="{FF2B5EF4-FFF2-40B4-BE49-F238E27FC236}">
                <a16:creationId xmlns:a16="http://schemas.microsoft.com/office/drawing/2014/main" id="{F8A59C99-690E-4FFC-A537-E8BDD4F695B4}"/>
              </a:ext>
            </a:extLst>
          </p:cNvPr>
          <p:cNvSpPr>
            <a:spLocks/>
          </p:cNvSpPr>
          <p:nvPr/>
        </p:nvSpPr>
        <p:spPr bwMode="auto">
          <a:xfrm>
            <a:off x="3429000" y="2819400"/>
            <a:ext cx="990600" cy="990600"/>
          </a:xfrm>
          <a:prstGeom prst="ellipse">
            <a:avLst/>
          </a:prstGeom>
          <a:noFill/>
          <a:ln w="25400">
            <a:solidFill>
              <a:srgbClr val="BB6126"/>
            </a:solidFill>
            <a:round/>
            <a:headEnd/>
            <a:tailEnd/>
          </a:ln>
          <a:extLst>
            <a:ext uri="{909E8E84-426E-40DD-AFC4-6F175D3DCCD1}">
              <a14:hiddenFill xmlns:a14="http://schemas.microsoft.com/office/drawing/2010/main">
                <a:solidFill>
                  <a:srgbClr val="FFFFFF"/>
                </a:solidFill>
              </a14:hiddenFill>
            </a:ext>
          </a:extLst>
        </p:spPr>
        <p:txBody>
          <a:bodyPr lIns="0" tIns="0" rIns="0" bIns="0"/>
          <a:lstStyle>
            <a:lvl1pPr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eaLnBrk="1" hangingPunct="1"/>
            <a:endParaRPr lang="en-US" altLang="en-US" dirty="0"/>
          </a:p>
        </p:txBody>
      </p:sp>
      <p:sp>
        <p:nvSpPr>
          <p:cNvPr id="13331" name="Rectangle 29">
            <a:extLst>
              <a:ext uri="{FF2B5EF4-FFF2-40B4-BE49-F238E27FC236}">
                <a16:creationId xmlns:a16="http://schemas.microsoft.com/office/drawing/2014/main" id="{8F6E22E2-FE16-46DF-B8BD-2A40EF7F66FC}"/>
              </a:ext>
            </a:extLst>
          </p:cNvPr>
          <p:cNvSpPr>
            <a:spLocks/>
          </p:cNvSpPr>
          <p:nvPr/>
        </p:nvSpPr>
        <p:spPr bwMode="auto">
          <a:xfrm>
            <a:off x="9653588" y="5835650"/>
            <a:ext cx="622300" cy="31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a:tailEnd/>
              </a14:hiddenLine>
            </a:ext>
          </a:extLst>
        </p:spPr>
        <p:txBody>
          <a:bodyPr lIns="0" tIns="0" rIns="40639" bIns="0" anchor="ctr"/>
          <a:lstStyle>
            <a:lvl1pPr marL="39688"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1pPr>
            <a:lvl2pPr marL="742950" indent="-28575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2pPr>
            <a:lvl3pPr marL="11430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3pPr>
            <a:lvl4pPr marL="16002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4pPr>
            <a:lvl5pPr marL="2057400" indent="-228600" eaLnBrk="0" hangingPunct="0">
              <a:defRPr sz="2400">
                <a:solidFill>
                  <a:srgbClr val="000000"/>
                </a:solidFill>
                <a:latin typeface="Arial" panose="020B0604020202020204" pitchFamily="34" charset="0"/>
                <a:cs typeface="ヒラギノ角ゴ ProN W3"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ヒラギノ角ゴ ProN W3" charset="0"/>
                <a:sym typeface="Arial" panose="020B0604020202020204" pitchFamily="34" charset="0"/>
              </a:defRPr>
            </a:lvl9pPr>
          </a:lstStyle>
          <a:p>
            <a:pPr algn="ctr" eaLnBrk="1" hangingPunct="1"/>
            <a:r>
              <a:rPr lang="en-US" altLang="en-US" sz="1400" b="1" dirty="0">
                <a:solidFill>
                  <a:srgbClr val="FFFFFF"/>
                </a:solidFill>
                <a:latin typeface="Century Schoolbook" panose="02040604050505020304" pitchFamily="18" charset="0"/>
                <a:sym typeface="Century Schoolbook" panose="02040604050505020304" pitchFamily="18" charset="0"/>
              </a:rPr>
              <a:t>8</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3340"/>
                                        </p:tgtEl>
                                        <p:attrNameLst>
                                          <p:attrName>style.visibility</p:attrName>
                                        </p:attrNameLst>
                                      </p:cBhvr>
                                      <p:to>
                                        <p:strVal val="visible"/>
                                      </p:to>
                                    </p:set>
                                  </p:childTnLst>
                                </p:cTn>
                              </p:par>
                            </p:childTnLst>
                          </p:cTn>
                        </p:par>
                        <p:par>
                          <p:cTn id="7" fill="hold" nodeType="afterGroup">
                            <p:stCondLst>
                              <p:cond delay="500"/>
                            </p:stCondLst>
                            <p:childTnLst>
                              <p:par>
                                <p:cTn id="8" presetID="1" presetClass="entr" presetSubtype="0" fill="hold" grpId="0" nodeType="afterEffect">
                                  <p:stCondLst>
                                    <p:cond delay="1"/>
                                  </p:stCondLst>
                                  <p:childTnLst>
                                    <p:set>
                                      <p:cBhvr>
                                        <p:cTn id="9" dur="1" fill="hold">
                                          <p:stCondLst>
                                            <p:cond delay="499"/>
                                          </p:stCondLst>
                                        </p:cTn>
                                        <p:tgtEl>
                                          <p:spTgt spid="13339"/>
                                        </p:tgtEl>
                                        <p:attrNameLst>
                                          <p:attrName>style.visibility</p:attrName>
                                        </p:attrNameLst>
                                      </p:cBhvr>
                                      <p:to>
                                        <p:strVal val="visible"/>
                                      </p:to>
                                    </p:set>
                                  </p:childTnLst>
                                </p:cTn>
                              </p:par>
                            </p:childTnLst>
                          </p:cTn>
                        </p:par>
                      </p:childTnLst>
                    </p:cTn>
                  </p:par>
                  <p:par>
                    <p:cTn id="10" fill="hold" nodeType="clickPar">
                      <p:stCondLst>
                        <p:cond delay="indefinite"/>
                      </p:stCondLst>
                      <p:childTnLst>
                        <p:par>
                          <p:cTn id="11" fill="hold" nodeType="withGroup">
                            <p:stCondLst>
                              <p:cond delay="0"/>
                            </p:stCondLst>
                            <p:childTnLst>
                              <p:par>
                                <p:cTn id="12" presetID="1" presetClass="entr" presetSubtype="0" fill="hold" grpId="0" nodeType="clickEffect">
                                  <p:stCondLst>
                                    <p:cond delay="0"/>
                                  </p:stCondLst>
                                  <p:childTnLst>
                                    <p:set>
                                      <p:cBhvr>
                                        <p:cTn id="13" dur="1" fill="hold">
                                          <p:stCondLst>
                                            <p:cond delay="499"/>
                                          </p:stCondLst>
                                        </p:cTn>
                                        <p:tgtEl>
                                          <p:spTgt spid="13338"/>
                                        </p:tgtEl>
                                        <p:attrNameLst>
                                          <p:attrName>style.visibility</p:attrName>
                                        </p:attrNameLst>
                                      </p:cBhvr>
                                      <p:to>
                                        <p:strVal val="visible"/>
                                      </p:to>
                                    </p:set>
                                  </p:childTnLst>
                                </p:cTn>
                              </p:par>
                            </p:childTnLst>
                          </p:cTn>
                        </p:par>
                        <p:par>
                          <p:cTn id="14" fill="hold" nodeType="afterGroup">
                            <p:stCondLst>
                              <p:cond delay="500"/>
                            </p:stCondLst>
                            <p:childTnLst>
                              <p:par>
                                <p:cTn id="15" presetID="1" presetClass="entr" presetSubtype="0" fill="hold" grpId="0" nodeType="afterEffect">
                                  <p:stCondLst>
                                    <p:cond delay="1"/>
                                  </p:stCondLst>
                                  <p:childTnLst>
                                    <p:set>
                                      <p:cBhvr>
                                        <p:cTn id="16" dur="1" fill="hold">
                                          <p:stCondLst>
                                            <p:cond delay="499"/>
                                          </p:stCondLst>
                                        </p:cTn>
                                        <p:tgtEl>
                                          <p:spTgt spid="2"/>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grpId="0" nodeType="clickEffect">
                                  <p:stCondLst>
                                    <p:cond delay="0"/>
                                  </p:stCondLst>
                                  <p:childTnLst>
                                    <p:set>
                                      <p:cBhvr>
                                        <p:cTn id="20" dur="1" fill="hold">
                                          <p:stCondLst>
                                            <p:cond delay="499"/>
                                          </p:stCondLst>
                                        </p:cTn>
                                        <p:tgtEl>
                                          <p:spTgt spid="3"/>
                                        </p:tgtEl>
                                        <p:attrNameLst>
                                          <p:attrName>style.visibility</p:attrName>
                                        </p:attrNameLst>
                                      </p:cBhvr>
                                      <p:to>
                                        <p:strVal val="visible"/>
                                      </p:to>
                                    </p:set>
                                  </p:childTnLst>
                                </p:cTn>
                              </p:par>
                            </p:childTnLst>
                          </p:cTn>
                        </p:par>
                        <p:par>
                          <p:cTn id="21" fill="hold" nodeType="afterGroup">
                            <p:stCondLst>
                              <p:cond delay="500"/>
                            </p:stCondLst>
                            <p:childTnLst>
                              <p:par>
                                <p:cTn id="22" presetID="1" presetClass="entr" presetSubtype="0" fill="hold" grpId="0" nodeType="afterEffect">
                                  <p:stCondLst>
                                    <p:cond delay="1"/>
                                  </p:stCondLst>
                                  <p:childTnLst>
                                    <p:set>
                                      <p:cBhvr>
                                        <p:cTn id="23" dur="1" fill="hold">
                                          <p:stCondLst>
                                            <p:cond delay="499"/>
                                          </p:stCondLst>
                                        </p:cTn>
                                        <p:tgtEl>
                                          <p:spTgt spid="133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utoUpdateAnimBg="0"/>
      <p:bldP spid="13323" grpId="0" autoUpdateAnimBg="0"/>
      <p:bldP spid="3" grpId="0" animBg="1"/>
      <p:bldP spid="13338" grpId="0" animBg="1"/>
      <p:bldP spid="13339" grpId="0" autoUpdateAnimBg="0"/>
      <p:bldP spid="1334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712C17D-574C-48E9-B80C-FBAE85D641CE}"/>
              </a:ext>
            </a:extLst>
          </p:cNvPr>
          <p:cNvSpPr>
            <a:spLocks noGrp="1"/>
          </p:cNvSpPr>
          <p:nvPr>
            <p:ph type="title"/>
          </p:nvPr>
        </p:nvSpPr>
        <p:spPr/>
        <p:txBody>
          <a:bodyPr/>
          <a:lstStyle/>
          <a:p>
            <a:r>
              <a:rPr lang="en-US" b="0" dirty="0"/>
              <a:t> </a:t>
            </a:r>
            <a:r>
              <a:rPr lang="en-US" i="1" dirty="0"/>
              <a:t>k</a:t>
            </a:r>
            <a:r>
              <a:rPr lang="en-US" dirty="0"/>
              <a:t>-nearest neighbors algorithm</a:t>
            </a:r>
            <a:r>
              <a:rPr lang="en-US" b="0" dirty="0"/>
              <a:t> (</a:t>
            </a:r>
            <a:r>
              <a:rPr lang="en-US" i="1" dirty="0"/>
              <a:t>k</a:t>
            </a:r>
            <a:r>
              <a:rPr lang="en-US" dirty="0"/>
              <a:t>-NN</a:t>
            </a:r>
            <a:r>
              <a:rPr lang="en-US" b="0" dirty="0"/>
              <a:t>)</a:t>
            </a:r>
            <a:endParaRPr lang="en-US" dirty="0"/>
          </a:p>
        </p:txBody>
      </p:sp>
      <p:pic>
        <p:nvPicPr>
          <p:cNvPr id="15" name="Picture 14">
            <a:extLst>
              <a:ext uri="{FF2B5EF4-FFF2-40B4-BE49-F238E27FC236}">
                <a16:creationId xmlns:a16="http://schemas.microsoft.com/office/drawing/2014/main" id="{F9A38346-45E0-4DDA-832E-053EF34D8763}"/>
              </a:ext>
            </a:extLst>
          </p:cNvPr>
          <p:cNvPicPr>
            <a:picLocks noChangeAspect="1"/>
          </p:cNvPicPr>
          <p:nvPr/>
        </p:nvPicPr>
        <p:blipFill>
          <a:blip r:embed="rId2"/>
          <a:stretch>
            <a:fillRect/>
          </a:stretch>
        </p:blipFill>
        <p:spPr>
          <a:xfrm>
            <a:off x="571500" y="1091146"/>
            <a:ext cx="10163175" cy="5353050"/>
          </a:xfrm>
          <a:prstGeom prst="rect">
            <a:avLst/>
          </a:prstGeom>
        </p:spPr>
      </p:pic>
    </p:spTree>
    <p:extLst>
      <p:ext uri="{BB962C8B-B14F-4D97-AF65-F5344CB8AC3E}">
        <p14:creationId xmlns:p14="http://schemas.microsoft.com/office/powerpoint/2010/main" val="9937753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Turtle in ocean">
            <a:extLst>
              <a:ext uri="{FF2B5EF4-FFF2-40B4-BE49-F238E27FC236}">
                <a16:creationId xmlns:a16="http://schemas.microsoft.com/office/drawing/2014/main" id="{1BF8833C-D907-D24E-949C-65190DF62995}"/>
              </a:ext>
            </a:extLst>
          </p:cNvPr>
          <p:cNvPicPr>
            <a:picLocks noGrp="1" noChangeAspect="1"/>
          </p:cNvPicPr>
          <p:nvPr>
            <p:ph type="pic" sz="quarter" idx="10"/>
          </p:nvPr>
        </p:nvPicPr>
        <p:blipFill rotWithShape="1">
          <a:blip r:embed="rId2"/>
          <a:srcRect l="-101" t="28284" r="101" b="22912"/>
          <a:stretch/>
        </p:blipFill>
        <p:spPr>
          <a:xfrm>
            <a:off x="123993" y="111701"/>
            <a:ext cx="11944014" cy="4372387"/>
          </a:xfrm>
        </p:spPr>
      </p:pic>
      <p:sp>
        <p:nvSpPr>
          <p:cNvPr id="51" name="Title 50">
            <a:extLst>
              <a:ext uri="{FF2B5EF4-FFF2-40B4-BE49-F238E27FC236}">
                <a16:creationId xmlns:a16="http://schemas.microsoft.com/office/drawing/2014/main" id="{D8694222-4D81-4A9A-93A2-23C89102F234}"/>
              </a:ext>
            </a:extLst>
          </p:cNvPr>
          <p:cNvSpPr>
            <a:spLocks noGrp="1"/>
          </p:cNvSpPr>
          <p:nvPr>
            <p:ph type="ctrTitle"/>
          </p:nvPr>
        </p:nvSpPr>
        <p:spPr>
          <a:xfrm>
            <a:off x="615358" y="4928157"/>
            <a:ext cx="10607040" cy="1311128"/>
          </a:xfrm>
        </p:spPr>
        <p:txBody>
          <a:bodyPr/>
          <a:lstStyle/>
          <a:p>
            <a:r>
              <a:rPr lang="en-GB" dirty="0"/>
              <a:t>CLASSIFICATION</a:t>
            </a:r>
            <a:br>
              <a:rPr lang="en-GB" dirty="0"/>
            </a:br>
            <a:endParaRPr lang="en-GB" dirty="0"/>
          </a:p>
        </p:txBody>
      </p:sp>
    </p:spTree>
    <p:extLst>
      <p:ext uri="{BB962C8B-B14F-4D97-AF65-F5344CB8AC3E}">
        <p14:creationId xmlns:p14="http://schemas.microsoft.com/office/powerpoint/2010/main" val="38307560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4FAFA63-EF73-4268-8107-6CD20923D700}"/>
              </a:ext>
            </a:extLst>
          </p:cNvPr>
          <p:cNvSpPr>
            <a:spLocks noGrp="1"/>
          </p:cNvSpPr>
          <p:nvPr>
            <p:ph type="title"/>
          </p:nvPr>
        </p:nvSpPr>
        <p:spPr>
          <a:xfrm>
            <a:off x="4715835" y="853809"/>
            <a:ext cx="7382169" cy="5574451"/>
          </a:xfrm>
        </p:spPr>
        <p:txBody>
          <a:bodyPr vert="horz" lIns="91440" tIns="45720" rIns="91440" bIns="45720" rtlCol="0" anchor="ctr">
            <a:noAutofit/>
          </a:bodyPr>
          <a:lstStyle/>
          <a:p>
            <a:r>
              <a:rPr lang="en-US" sz="1800" kern="1200" dirty="0">
                <a:solidFill>
                  <a:schemeClr val="tx1"/>
                </a:solidFill>
                <a:latin typeface="Century" panose="02040604050505020304" pitchFamily="18" charset="0"/>
              </a:rPr>
              <a:t>How does KNN actually work?</a:t>
            </a:r>
            <a:br>
              <a:rPr lang="en-US" sz="1800" kern="1200" dirty="0">
                <a:solidFill>
                  <a:schemeClr val="tx1"/>
                </a:solidFill>
                <a:latin typeface="Century" panose="02040604050505020304" pitchFamily="18" charset="0"/>
              </a:rPr>
            </a:br>
            <a:br>
              <a:rPr lang="en-US" sz="1800" kern="1200" dirty="0">
                <a:solidFill>
                  <a:schemeClr val="tx1"/>
                </a:solidFill>
                <a:latin typeface="Century" panose="02040604050505020304" pitchFamily="18" charset="0"/>
              </a:rPr>
            </a:br>
            <a:r>
              <a:rPr lang="en-US" sz="1800" kern="1200" dirty="0">
                <a:solidFill>
                  <a:schemeClr val="tx1"/>
                </a:solidFill>
                <a:latin typeface="Century" panose="02040604050505020304" pitchFamily="18" charset="0"/>
              </a:rPr>
              <a:t>*  </a:t>
            </a:r>
            <a:r>
              <a:rPr lang="en-US" sz="1800" b="0" kern="1200" dirty="0">
                <a:solidFill>
                  <a:schemeClr val="tx1"/>
                </a:solidFill>
                <a:latin typeface="Century" panose="02040604050505020304" pitchFamily="18" charset="0"/>
              </a:rPr>
              <a:t>Let’s take a simple case to understand this algorithm. </a:t>
            </a:r>
            <a:br>
              <a:rPr lang="en-US" sz="1800" b="0" kern="1200" dirty="0">
                <a:solidFill>
                  <a:schemeClr val="tx1"/>
                </a:solidFill>
                <a:latin typeface="Century" panose="02040604050505020304" pitchFamily="18" charset="0"/>
              </a:rPr>
            </a:br>
            <a:r>
              <a:rPr lang="en-US" sz="1800" b="0" kern="1200" dirty="0">
                <a:solidFill>
                  <a:schemeClr val="tx1"/>
                </a:solidFill>
                <a:latin typeface="Century" panose="02040604050505020304" pitchFamily="18" charset="0"/>
              </a:rPr>
              <a:t>    Following is a spread of red circles (RC) and green squares (GS) .</a:t>
            </a:r>
            <a:br>
              <a:rPr lang="en-US" sz="1800" b="0" kern="1200" dirty="0">
                <a:solidFill>
                  <a:schemeClr val="tx1"/>
                </a:solidFill>
                <a:latin typeface="Century" panose="02040604050505020304" pitchFamily="18" charset="0"/>
              </a:rPr>
            </a:br>
            <a:br>
              <a:rPr lang="en-US" sz="1800" b="0" kern="1200" dirty="0">
                <a:solidFill>
                  <a:schemeClr val="tx1"/>
                </a:solidFill>
                <a:latin typeface="Century" panose="02040604050505020304" pitchFamily="18" charset="0"/>
              </a:rPr>
            </a:br>
            <a:r>
              <a:rPr lang="en-US" sz="1800" b="0" kern="1200" dirty="0">
                <a:solidFill>
                  <a:schemeClr val="tx1"/>
                </a:solidFill>
                <a:latin typeface="Century" panose="02040604050505020304" pitchFamily="18" charset="0"/>
              </a:rPr>
              <a:t>*  We intend to find out the class of the blue star (BS) .</a:t>
            </a:r>
            <a:br>
              <a:rPr lang="en-US" sz="1800" b="0" kern="1200" dirty="0">
                <a:solidFill>
                  <a:schemeClr val="tx1"/>
                </a:solidFill>
                <a:latin typeface="Century" panose="02040604050505020304" pitchFamily="18" charset="0"/>
              </a:rPr>
            </a:br>
            <a:r>
              <a:rPr lang="en-US" sz="1800" b="0" kern="1200" dirty="0">
                <a:solidFill>
                  <a:schemeClr val="tx1"/>
                </a:solidFill>
                <a:latin typeface="Century" panose="02040604050505020304" pitchFamily="18" charset="0"/>
              </a:rPr>
              <a:t>     BS can either be RS or GS an nothing else. </a:t>
            </a:r>
            <a:br>
              <a:rPr lang="en-US" sz="1800" b="0" kern="1200" dirty="0">
                <a:solidFill>
                  <a:schemeClr val="tx1"/>
                </a:solidFill>
                <a:latin typeface="Century" panose="02040604050505020304" pitchFamily="18" charset="0"/>
              </a:rPr>
            </a:br>
            <a:r>
              <a:rPr lang="en-US" sz="1800" b="0" kern="1200" dirty="0">
                <a:solidFill>
                  <a:schemeClr val="tx1"/>
                </a:solidFill>
                <a:latin typeface="Century" panose="02040604050505020304" pitchFamily="18" charset="0"/>
              </a:rPr>
              <a:t>*  The “K” is KNN algorithm is the nearest neighbors we wish to </a:t>
            </a:r>
            <a:br>
              <a:rPr lang="en-US" sz="1800" b="0" kern="1200" dirty="0">
                <a:solidFill>
                  <a:schemeClr val="tx1"/>
                </a:solidFill>
                <a:latin typeface="Century" panose="02040604050505020304" pitchFamily="18" charset="0"/>
              </a:rPr>
            </a:br>
            <a:r>
              <a:rPr lang="en-US" sz="1800" b="0" kern="1200" dirty="0">
                <a:solidFill>
                  <a:schemeClr val="tx1"/>
                </a:solidFill>
                <a:latin typeface="Century" panose="02040604050505020304" pitchFamily="18" charset="0"/>
              </a:rPr>
              <a:t>     take vote from. </a:t>
            </a:r>
            <a:br>
              <a:rPr lang="en-US" sz="1800" b="0" kern="1200" dirty="0">
                <a:solidFill>
                  <a:schemeClr val="tx1"/>
                </a:solidFill>
                <a:latin typeface="Century" panose="02040604050505020304" pitchFamily="18" charset="0"/>
              </a:rPr>
            </a:br>
            <a:r>
              <a:rPr lang="en-US" sz="1800" b="0" kern="1200" dirty="0">
                <a:solidFill>
                  <a:schemeClr val="tx1"/>
                </a:solidFill>
                <a:latin typeface="Century" panose="02040604050505020304" pitchFamily="18" charset="0"/>
              </a:rPr>
              <a:t>*  Let’s say K = 3. </a:t>
            </a:r>
            <a:br>
              <a:rPr lang="en-US" sz="1800" b="0" kern="1200" dirty="0">
                <a:solidFill>
                  <a:schemeClr val="tx1"/>
                </a:solidFill>
                <a:latin typeface="Century" panose="02040604050505020304" pitchFamily="18" charset="0"/>
              </a:rPr>
            </a:br>
            <a:r>
              <a:rPr lang="en-US" sz="1800" b="0" kern="1200" dirty="0">
                <a:solidFill>
                  <a:schemeClr val="tx1"/>
                </a:solidFill>
                <a:latin typeface="Century" panose="02040604050505020304" pitchFamily="18" charset="0"/>
              </a:rPr>
              <a:t>*   Hence, we will now make a circle with BS as center just as big as</a:t>
            </a:r>
            <a:br>
              <a:rPr lang="en-US" sz="1800" b="0" kern="1200" dirty="0">
                <a:solidFill>
                  <a:schemeClr val="tx1"/>
                </a:solidFill>
                <a:latin typeface="Century" panose="02040604050505020304" pitchFamily="18" charset="0"/>
              </a:rPr>
            </a:br>
            <a:r>
              <a:rPr lang="en-US" sz="1800" b="0" kern="1200" dirty="0">
                <a:solidFill>
                  <a:schemeClr val="tx1"/>
                </a:solidFill>
                <a:latin typeface="Century" panose="02040604050505020304" pitchFamily="18" charset="0"/>
              </a:rPr>
              <a:t>     to enclose only three datapoints on the plane. </a:t>
            </a:r>
            <a:br>
              <a:rPr lang="en-US" sz="1800" b="0" kern="1200" dirty="0">
                <a:solidFill>
                  <a:schemeClr val="tx1"/>
                </a:solidFill>
                <a:latin typeface="Century" panose="02040604050505020304" pitchFamily="18" charset="0"/>
              </a:rPr>
            </a:br>
            <a:r>
              <a:rPr lang="en-US" sz="1800" b="0" kern="1200" dirty="0">
                <a:solidFill>
                  <a:schemeClr val="tx1"/>
                </a:solidFill>
                <a:latin typeface="Century" panose="02040604050505020304" pitchFamily="18" charset="0"/>
              </a:rPr>
              <a:t>*</a:t>
            </a:r>
            <a:br>
              <a:rPr lang="en-US" sz="1800" b="0" u="sng" kern="1200" dirty="0">
                <a:solidFill>
                  <a:schemeClr val="tx1"/>
                </a:solidFill>
                <a:latin typeface="Century" panose="02040604050505020304" pitchFamily="18" charset="0"/>
                <a:hlinkClick r:id="rId2"/>
              </a:rPr>
            </a:br>
            <a:br>
              <a:rPr lang="en-US" sz="1800" b="0" kern="1200" dirty="0">
                <a:solidFill>
                  <a:schemeClr val="tx1"/>
                </a:solidFill>
                <a:latin typeface="Century" panose="02040604050505020304" pitchFamily="18" charset="0"/>
              </a:rPr>
            </a:br>
            <a:br>
              <a:rPr lang="en-US" sz="1800" b="0" kern="1200" dirty="0">
                <a:solidFill>
                  <a:schemeClr val="tx1"/>
                </a:solidFill>
                <a:latin typeface="Century" panose="02040604050505020304" pitchFamily="18" charset="0"/>
              </a:rPr>
            </a:br>
            <a:br>
              <a:rPr lang="en-US" sz="1800" b="0" kern="1200" dirty="0">
                <a:solidFill>
                  <a:schemeClr val="tx1"/>
                </a:solidFill>
                <a:latin typeface="Century" panose="02040604050505020304" pitchFamily="18" charset="0"/>
              </a:rPr>
            </a:br>
            <a:br>
              <a:rPr lang="en-US" sz="1800" kern="1200" dirty="0">
                <a:solidFill>
                  <a:schemeClr val="tx1"/>
                </a:solidFill>
                <a:latin typeface="Century" panose="02040604050505020304" pitchFamily="18" charset="0"/>
              </a:rPr>
            </a:br>
            <a:br>
              <a:rPr lang="en-US" sz="1800" kern="1200" dirty="0">
                <a:solidFill>
                  <a:schemeClr val="tx1"/>
                </a:solidFill>
                <a:latin typeface="Century" panose="02040604050505020304" pitchFamily="18" charset="0"/>
              </a:rPr>
            </a:br>
            <a:br>
              <a:rPr lang="en-US" sz="1800" kern="1200" dirty="0">
                <a:solidFill>
                  <a:schemeClr val="tx1"/>
                </a:solidFill>
                <a:latin typeface="Century" panose="02040604050505020304" pitchFamily="18" charset="0"/>
              </a:rPr>
            </a:br>
            <a:br>
              <a:rPr lang="en-US" sz="1800" kern="1200" dirty="0">
                <a:solidFill>
                  <a:schemeClr val="tx1"/>
                </a:solidFill>
                <a:latin typeface="Century" panose="02040604050505020304" pitchFamily="18" charset="0"/>
              </a:rPr>
            </a:br>
            <a:br>
              <a:rPr lang="en-US" sz="1800" kern="1200" dirty="0">
                <a:solidFill>
                  <a:schemeClr val="tx1"/>
                </a:solidFill>
                <a:latin typeface="Century" panose="02040604050505020304" pitchFamily="18" charset="0"/>
              </a:rPr>
            </a:br>
            <a:br>
              <a:rPr lang="en-US" sz="1800" kern="1200" dirty="0">
                <a:solidFill>
                  <a:schemeClr val="tx1"/>
                </a:solidFill>
                <a:latin typeface="Century" panose="02040604050505020304" pitchFamily="18" charset="0"/>
              </a:rPr>
            </a:br>
            <a:endParaRPr lang="en-US" sz="1800" kern="1200" dirty="0">
              <a:solidFill>
                <a:schemeClr val="tx1"/>
              </a:solidFill>
              <a:latin typeface="Century" panose="02040604050505020304" pitchFamily="18" charset="0"/>
            </a:endParaRPr>
          </a:p>
        </p:txBody>
      </p:sp>
      <p:pic>
        <p:nvPicPr>
          <p:cNvPr id="2" name="Picture 1">
            <a:extLst>
              <a:ext uri="{FF2B5EF4-FFF2-40B4-BE49-F238E27FC236}">
                <a16:creationId xmlns:a16="http://schemas.microsoft.com/office/drawing/2014/main" id="{5BAB47AB-0BE3-40D8-9702-CF7379BE8662}"/>
              </a:ext>
            </a:extLst>
          </p:cNvPr>
          <p:cNvPicPr>
            <a:picLocks noChangeAspect="1"/>
          </p:cNvPicPr>
          <p:nvPr/>
        </p:nvPicPr>
        <p:blipFill>
          <a:blip r:embed="rId3"/>
          <a:stretch>
            <a:fillRect/>
          </a:stretch>
        </p:blipFill>
        <p:spPr>
          <a:xfrm>
            <a:off x="93996" y="1379821"/>
            <a:ext cx="3877733" cy="3014895"/>
          </a:xfrm>
          <a:prstGeom prst="rect">
            <a:avLst/>
          </a:prstGeom>
        </p:spPr>
      </p:pic>
    </p:spTree>
    <p:extLst>
      <p:ext uri="{BB962C8B-B14F-4D97-AF65-F5344CB8AC3E}">
        <p14:creationId xmlns:p14="http://schemas.microsoft.com/office/powerpoint/2010/main" val="25412382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B6C95B5-AC26-4618-9CB7-1DB3AC07A749}"/>
              </a:ext>
            </a:extLst>
          </p:cNvPr>
          <p:cNvPicPr>
            <a:picLocks noChangeAspect="1"/>
          </p:cNvPicPr>
          <p:nvPr/>
        </p:nvPicPr>
        <p:blipFill>
          <a:blip r:embed="rId2"/>
          <a:stretch>
            <a:fillRect/>
          </a:stretch>
        </p:blipFill>
        <p:spPr>
          <a:xfrm>
            <a:off x="514384" y="1251703"/>
            <a:ext cx="3582988" cy="2981325"/>
          </a:xfrm>
          <a:prstGeom prst="rect">
            <a:avLst/>
          </a:prstGeom>
        </p:spPr>
      </p:pic>
      <p:sp>
        <p:nvSpPr>
          <p:cNvPr id="3" name="Rectangle 2">
            <a:extLst>
              <a:ext uri="{FF2B5EF4-FFF2-40B4-BE49-F238E27FC236}">
                <a16:creationId xmlns:a16="http://schemas.microsoft.com/office/drawing/2014/main" id="{65C8605C-AFD6-4F7C-959E-6C068037F416}"/>
              </a:ext>
            </a:extLst>
          </p:cNvPr>
          <p:cNvSpPr/>
          <p:nvPr/>
        </p:nvSpPr>
        <p:spPr>
          <a:xfrm>
            <a:off x="5441122" y="1126214"/>
            <a:ext cx="4445000" cy="3477875"/>
          </a:xfrm>
          <a:prstGeom prst="rect">
            <a:avLst/>
          </a:prstGeom>
        </p:spPr>
        <p:txBody>
          <a:bodyPr wrap="square">
            <a:spAutoFit/>
          </a:bodyPr>
          <a:lstStyle/>
          <a:p>
            <a:r>
              <a:rPr lang="en-US" sz="2000" dirty="0">
                <a:solidFill>
                  <a:srgbClr val="595858"/>
                </a:solidFill>
                <a:latin typeface="roboto"/>
              </a:rPr>
              <a:t>The three closest points to BS is all RC. Hence, with good confidence level we can say that the BS should belong to the class RC. Here, the choice became very obvious as all three votes from the closest neighbor went to RC. The choice of the parameter K is very crucial in this algorithm. Next we will understand what are the factors to be considered to conclude the best K.</a:t>
            </a:r>
            <a:endParaRPr lang="en-IN" sz="2000" dirty="0"/>
          </a:p>
        </p:txBody>
      </p:sp>
    </p:spTree>
    <p:extLst>
      <p:ext uri="{BB962C8B-B14F-4D97-AF65-F5344CB8AC3E}">
        <p14:creationId xmlns:p14="http://schemas.microsoft.com/office/powerpoint/2010/main" val="41045555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20" descr="Large background image placeholder">
            <a:extLst>
              <a:ext uri="{FF2B5EF4-FFF2-40B4-BE49-F238E27FC236}">
                <a16:creationId xmlns:a16="http://schemas.microsoft.com/office/drawing/2014/main" id="{786A19C6-E002-4933-863A-594D051F3784}"/>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p:pic>
      <p:sp>
        <p:nvSpPr>
          <p:cNvPr id="26" name="Text Placeholder 25">
            <a:extLst>
              <a:ext uri="{FF2B5EF4-FFF2-40B4-BE49-F238E27FC236}">
                <a16:creationId xmlns:a16="http://schemas.microsoft.com/office/drawing/2014/main" id="{C945F022-8812-45B5-933D-19A4B9A35A81}"/>
              </a:ext>
            </a:extLst>
          </p:cNvPr>
          <p:cNvSpPr>
            <a:spLocks noGrp="1"/>
          </p:cNvSpPr>
          <p:nvPr>
            <p:ph type="body" sz="quarter" idx="15"/>
          </p:nvPr>
        </p:nvSpPr>
        <p:spPr/>
        <p:txBody>
          <a:bodyPr/>
          <a:lstStyle/>
          <a:p>
            <a:r>
              <a:rPr lang="en-US" dirty="0"/>
              <a:t>“</a:t>
            </a:r>
            <a:endParaRPr lang="en-GB" dirty="0"/>
          </a:p>
        </p:txBody>
      </p:sp>
      <p:sp>
        <p:nvSpPr>
          <p:cNvPr id="20" name="Text Placeholder 19">
            <a:extLst>
              <a:ext uri="{FF2B5EF4-FFF2-40B4-BE49-F238E27FC236}">
                <a16:creationId xmlns:a16="http://schemas.microsoft.com/office/drawing/2014/main" id="{54BE0E0A-A560-4455-A59B-C7C534771261}"/>
              </a:ext>
            </a:extLst>
          </p:cNvPr>
          <p:cNvSpPr>
            <a:spLocks noGrp="1"/>
          </p:cNvSpPr>
          <p:nvPr>
            <p:ph type="body" sz="quarter" idx="14"/>
          </p:nvPr>
        </p:nvSpPr>
        <p:spPr>
          <a:xfrm>
            <a:off x="1765133" y="4314052"/>
            <a:ext cx="10033000" cy="1918474"/>
          </a:xfrm>
        </p:spPr>
        <p:txBody>
          <a:bodyPr/>
          <a:lstStyle/>
          <a:p>
            <a:r>
              <a:rPr lang="en-US" dirty="0"/>
              <a:t>You can have data without information, but you cannot have information without data.”</a:t>
            </a:r>
          </a:p>
          <a:p>
            <a:r>
              <a:rPr lang="en-US" dirty="0"/>
              <a:t>- </a:t>
            </a:r>
            <a:r>
              <a:rPr lang="en-US" i="1" dirty="0">
                <a:hlinkClick r:id="rId3"/>
              </a:rPr>
              <a:t>Daniel Keys Moran</a:t>
            </a:r>
            <a:endParaRPr lang="en-US" i="1" dirty="0"/>
          </a:p>
          <a:p>
            <a:r>
              <a:rPr lang="en-US" i="1" dirty="0"/>
              <a:t>Computer programmer and science fiction author</a:t>
            </a:r>
            <a:endParaRPr lang="en-US" dirty="0"/>
          </a:p>
        </p:txBody>
      </p:sp>
      <p:sp>
        <p:nvSpPr>
          <p:cNvPr id="6" name="Title 5" hidden="1">
            <a:extLst>
              <a:ext uri="{FF2B5EF4-FFF2-40B4-BE49-F238E27FC236}">
                <a16:creationId xmlns:a16="http://schemas.microsoft.com/office/drawing/2014/main" id="{0FA90190-EBCB-443F-BFD6-79BA1A836363}"/>
              </a:ext>
            </a:extLst>
          </p:cNvPr>
          <p:cNvSpPr>
            <a:spLocks noGrp="1"/>
          </p:cNvSpPr>
          <p:nvPr>
            <p:ph type="title"/>
          </p:nvPr>
        </p:nvSpPr>
        <p:spPr/>
        <p:txBody>
          <a:bodyPr/>
          <a:lstStyle/>
          <a:p>
            <a:r>
              <a:rPr lang="en-US" dirty="0"/>
              <a:t>Quote and Image Slide</a:t>
            </a:r>
          </a:p>
        </p:txBody>
      </p:sp>
      <p:sp>
        <p:nvSpPr>
          <p:cNvPr id="5" name="Rectangle 4" descr="Slide number background block">
            <a:extLst>
              <a:ext uri="{FF2B5EF4-FFF2-40B4-BE49-F238E27FC236}">
                <a16:creationId xmlns:a16="http://schemas.microsoft.com/office/drawing/2014/main" id="{4D2D947A-5BA8-423D-A1CE-1ABB26F5937B}"/>
              </a:ext>
            </a:extLst>
          </p:cNvPr>
          <p:cNvSpPr/>
          <p:nvPr/>
        </p:nvSpPr>
        <p:spPr>
          <a:xfrm>
            <a:off x="11360016" y="6369050"/>
            <a:ext cx="335909" cy="488950"/>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7" name="Slide Number Placeholder 5">
            <a:extLst>
              <a:ext uri="{FF2B5EF4-FFF2-40B4-BE49-F238E27FC236}">
                <a16:creationId xmlns:a16="http://schemas.microsoft.com/office/drawing/2014/main" id="{3C7EED59-10A2-45B8-ACF5-4D37A39076F2}"/>
              </a:ext>
            </a:extLst>
          </p:cNvPr>
          <p:cNvSpPr txBox="1">
            <a:spLocks/>
          </p:cNvSpPr>
          <p:nvPr/>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GB" b="1" smtClean="0">
                <a:solidFill>
                  <a:schemeClr val="bg1"/>
                </a:solidFill>
              </a:rPr>
              <a:pPr/>
              <a:t>22</a:t>
            </a:fld>
            <a:endParaRPr lang="en-GB" b="1" dirty="0">
              <a:solidFill>
                <a:schemeClr val="bg1"/>
              </a:solidFill>
            </a:endParaRPr>
          </a:p>
        </p:txBody>
      </p:sp>
    </p:spTree>
    <p:extLst>
      <p:ext uri="{BB962C8B-B14F-4D97-AF65-F5344CB8AC3E}">
        <p14:creationId xmlns:p14="http://schemas.microsoft.com/office/powerpoint/2010/main" val="37887580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descr="turtle in ocean">
            <a:extLst>
              <a:ext uri="{FF2B5EF4-FFF2-40B4-BE49-F238E27FC236}">
                <a16:creationId xmlns:a16="http://schemas.microsoft.com/office/drawing/2014/main" id="{C7A54B61-8541-AB40-BD1C-F80E8A424061}"/>
              </a:ext>
            </a:extLst>
          </p:cNvPr>
          <p:cNvPicPr>
            <a:picLocks noGrp="1" noChangeAspect="1"/>
          </p:cNvPicPr>
          <p:nvPr>
            <p:ph type="pic" sz="quarter" idx="13"/>
          </p:nvPr>
        </p:nvPicPr>
        <p:blipFill rotWithShape="1">
          <a:blip r:embed="rId2"/>
          <a:srcRect t="20921" b="4079"/>
          <a:stretch/>
        </p:blipFill>
        <p:spPr>
          <a:xfrm>
            <a:off x="0" y="0"/>
            <a:ext cx="12192000" cy="6858000"/>
          </a:xfrm>
        </p:spPr>
      </p:pic>
      <p:sp>
        <p:nvSpPr>
          <p:cNvPr id="32" name="Picture Placeholder 13">
            <a:extLst>
              <a:ext uri="{FF2B5EF4-FFF2-40B4-BE49-F238E27FC236}">
                <a16:creationId xmlns:a16="http://schemas.microsoft.com/office/drawing/2014/main" id="{8DBDD9F7-3B84-F743-95F4-C9FA74DA597F}"/>
              </a:ext>
            </a:extLst>
          </p:cNvPr>
          <p:cNvSpPr txBox="1">
            <a:spLocks/>
          </p:cNvSpPr>
          <p:nvPr/>
        </p:nvSpPr>
        <p:spPr>
          <a:xfrm flipH="1">
            <a:off x="0" y="3895249"/>
            <a:ext cx="12192000" cy="2962751"/>
          </a:xfrm>
          <a:custGeom>
            <a:avLst/>
            <a:gdLst>
              <a:gd name="connsiteX0" fmla="*/ 12486732 w 13339868"/>
              <a:gd name="connsiteY0" fmla="*/ 1914 h 2962751"/>
              <a:gd name="connsiteX1" fmla="*/ 6703529 w 13339868"/>
              <a:gd name="connsiteY1" fmla="*/ 827870 h 2962751"/>
              <a:gd name="connsiteX2" fmla="*/ 704617 w 13339868"/>
              <a:gd name="connsiteY2" fmla="*/ 1735152 h 2962751"/>
              <a:gd name="connsiteX3" fmla="*/ 0 w 13339868"/>
              <a:gd name="connsiteY3" fmla="*/ 1775657 h 2962751"/>
              <a:gd name="connsiteX4" fmla="*/ 0 w 13339868"/>
              <a:gd name="connsiteY4" fmla="*/ 2962751 h 2962751"/>
              <a:gd name="connsiteX5" fmla="*/ 13339868 w 13339868"/>
              <a:gd name="connsiteY5" fmla="*/ 2962751 h 2962751"/>
              <a:gd name="connsiteX6" fmla="*/ 13339868 w 13339868"/>
              <a:gd name="connsiteY6" fmla="*/ 13763 h 2962751"/>
              <a:gd name="connsiteX7" fmla="*/ 12991874 w 13339868"/>
              <a:gd name="connsiteY7" fmla="*/ 2211 h 2962751"/>
              <a:gd name="connsiteX8" fmla="*/ 12486732 w 13339868"/>
              <a:gd name="connsiteY8" fmla="*/ 1914 h 2962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39868" h="2962751">
                <a:moveTo>
                  <a:pt x="12486732" y="1914"/>
                </a:moveTo>
                <a:cubicBezTo>
                  <a:pt x="11089145" y="23578"/>
                  <a:pt x="9273241" y="233112"/>
                  <a:pt x="6703529" y="827870"/>
                </a:cubicBezTo>
                <a:cubicBezTo>
                  <a:pt x="4500510" y="1337758"/>
                  <a:pt x="2693772" y="1601336"/>
                  <a:pt x="704617" y="1735152"/>
                </a:cubicBezTo>
                <a:lnTo>
                  <a:pt x="0" y="1775657"/>
                </a:lnTo>
                <a:lnTo>
                  <a:pt x="0" y="2962751"/>
                </a:lnTo>
                <a:lnTo>
                  <a:pt x="13339868" y="2962751"/>
                </a:lnTo>
                <a:lnTo>
                  <a:pt x="13339868" y="13763"/>
                </a:lnTo>
                <a:lnTo>
                  <a:pt x="12991874" y="2211"/>
                </a:lnTo>
                <a:cubicBezTo>
                  <a:pt x="12829592" y="-567"/>
                  <a:pt x="12661430" y="-794"/>
                  <a:pt x="12486732" y="1914"/>
                </a:cubicBezTo>
                <a:close/>
              </a:path>
            </a:pathLst>
          </a:custGeom>
          <a:solidFill>
            <a:schemeClr val="tx1">
              <a:alpha val="62000"/>
            </a:schemeClr>
          </a:solidFill>
        </p:spPr>
        <p:txBody>
          <a:bodyPr vert="horz" wrap="square" lIns="91440" tIns="45720" rIns="91440" bIns="45720" rtlCol="0"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lang="en-GB" sz="1800" b="0" kern="1200" dirty="0">
                <a:solidFill>
                  <a:schemeClr val="tx1">
                    <a:alpha val="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dirty="0"/>
              <a:t>Insert Image</a:t>
            </a:r>
          </a:p>
        </p:txBody>
      </p:sp>
      <p:sp>
        <p:nvSpPr>
          <p:cNvPr id="12" name="Rectangle 11" descr="Lower accent block for slide image">
            <a:extLst>
              <a:ext uri="{FF2B5EF4-FFF2-40B4-BE49-F238E27FC236}">
                <a16:creationId xmlns:a16="http://schemas.microsoft.com/office/drawing/2014/main" id="{D7F67FDF-D697-3249-AD21-75F6353FFBA5}"/>
              </a:ext>
            </a:extLst>
          </p:cNvPr>
          <p:cNvSpPr/>
          <p:nvPr/>
        </p:nvSpPr>
        <p:spPr>
          <a:xfrm>
            <a:off x="438912" y="4690872"/>
            <a:ext cx="73152" cy="1188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51" name="Title 50">
            <a:extLst>
              <a:ext uri="{FF2B5EF4-FFF2-40B4-BE49-F238E27FC236}">
                <a16:creationId xmlns:a16="http://schemas.microsoft.com/office/drawing/2014/main" id="{D8694222-4D81-4A9A-93A2-23C89102F234}"/>
              </a:ext>
            </a:extLst>
          </p:cNvPr>
          <p:cNvSpPr>
            <a:spLocks noGrp="1"/>
          </p:cNvSpPr>
          <p:nvPr>
            <p:ph type="ctrTitle"/>
          </p:nvPr>
        </p:nvSpPr>
        <p:spPr/>
        <p:txBody>
          <a:bodyPr/>
          <a:lstStyle/>
          <a:p>
            <a:r>
              <a:rPr lang="en-GB" dirty="0"/>
              <a:t>THANK YOU</a:t>
            </a:r>
          </a:p>
        </p:txBody>
      </p:sp>
    </p:spTree>
    <p:extLst>
      <p:ext uri="{BB962C8B-B14F-4D97-AF65-F5344CB8AC3E}">
        <p14:creationId xmlns:p14="http://schemas.microsoft.com/office/powerpoint/2010/main" val="3082186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Cover image, large fish">
            <a:extLst>
              <a:ext uri="{FF2B5EF4-FFF2-40B4-BE49-F238E27FC236}">
                <a16:creationId xmlns:a16="http://schemas.microsoft.com/office/drawing/2014/main" id="{8557C52B-FF7B-4358-81A2-8E139E5C53DE}"/>
              </a:ext>
            </a:extLst>
          </p:cNvPr>
          <p:cNvPicPr>
            <a:picLocks noGrp="1" noChangeAspect="1"/>
          </p:cNvPicPr>
          <p:nvPr>
            <p:ph type="pic" sz="quarter" idx="11"/>
          </p:nvPr>
        </p:nvPicPr>
        <p:blipFill rotWithShape="1">
          <a:blip r:embed="rId2">
            <a:extLst>
              <a:ext uri="{28A0092B-C50C-407E-A947-70E740481C1C}">
                <a14:useLocalDpi xmlns:a14="http://schemas.microsoft.com/office/drawing/2010/main" val="0"/>
              </a:ext>
            </a:extLst>
          </a:blip>
          <a:srcRect/>
          <a:stretch/>
        </p:blipFill>
        <p:spPr/>
      </p:pic>
      <p:sp>
        <p:nvSpPr>
          <p:cNvPr id="51" name="Title 50">
            <a:extLst>
              <a:ext uri="{FF2B5EF4-FFF2-40B4-BE49-F238E27FC236}">
                <a16:creationId xmlns:a16="http://schemas.microsoft.com/office/drawing/2014/main" id="{D8694222-4D81-4A9A-93A2-23C89102F234}"/>
              </a:ext>
            </a:extLst>
          </p:cNvPr>
          <p:cNvSpPr>
            <a:spLocks noGrp="1"/>
          </p:cNvSpPr>
          <p:nvPr>
            <p:ph type="ctrTitle"/>
          </p:nvPr>
        </p:nvSpPr>
        <p:spPr/>
        <p:txBody>
          <a:bodyPr/>
          <a:lstStyle/>
          <a:p>
            <a:r>
              <a:rPr lang="en-GB" dirty="0"/>
              <a:t>ABALONE</a:t>
            </a:r>
          </a:p>
        </p:txBody>
      </p:sp>
    </p:spTree>
    <p:extLst>
      <p:ext uri="{BB962C8B-B14F-4D97-AF65-F5344CB8AC3E}">
        <p14:creationId xmlns:p14="http://schemas.microsoft.com/office/powerpoint/2010/main" val="4603240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4FAFA63-EF73-4268-8107-6CD20923D700}"/>
              </a:ext>
            </a:extLst>
          </p:cNvPr>
          <p:cNvSpPr>
            <a:spLocks noGrp="1"/>
          </p:cNvSpPr>
          <p:nvPr>
            <p:ph type="title"/>
          </p:nvPr>
        </p:nvSpPr>
        <p:spPr>
          <a:xfrm>
            <a:off x="648929" y="629266"/>
            <a:ext cx="3651467" cy="1676603"/>
          </a:xfrm>
        </p:spPr>
        <p:txBody>
          <a:bodyPr>
            <a:normAutofit/>
          </a:bodyPr>
          <a:lstStyle/>
          <a:p>
            <a:r>
              <a:rPr lang="en-US" dirty="0"/>
              <a:t> What’s an    Abalone? </a:t>
            </a:r>
            <a:endParaRPr lang="en-GB" dirty="0"/>
          </a:p>
        </p:txBody>
      </p:sp>
      <p:sp>
        <p:nvSpPr>
          <p:cNvPr id="13" name="Content Placeholder 12">
            <a:extLst>
              <a:ext uri="{FF2B5EF4-FFF2-40B4-BE49-F238E27FC236}">
                <a16:creationId xmlns:a16="http://schemas.microsoft.com/office/drawing/2014/main" id="{265BEEEB-C965-402F-B778-B1CD1494ACE6}"/>
              </a:ext>
            </a:extLst>
          </p:cNvPr>
          <p:cNvSpPr>
            <a:spLocks noGrp="1"/>
          </p:cNvSpPr>
          <p:nvPr>
            <p:ph idx="1"/>
          </p:nvPr>
        </p:nvSpPr>
        <p:spPr>
          <a:xfrm>
            <a:off x="648929" y="2014331"/>
            <a:ext cx="3651466" cy="3785419"/>
          </a:xfrm>
        </p:spPr>
        <p:txBody>
          <a:bodyPr>
            <a:normAutofit/>
          </a:bodyPr>
          <a:lstStyle/>
          <a:p>
            <a:endParaRPr lang="en-US" dirty="0"/>
          </a:p>
          <a:p>
            <a:r>
              <a:rPr lang="en-US" dirty="0"/>
              <a:t>Abalone are a type of gastropod shellfish. </a:t>
            </a:r>
          </a:p>
          <a:p>
            <a:r>
              <a:rPr lang="en-US" dirty="0"/>
              <a:t>Abalone are known by their colorful inside shell.</a:t>
            </a:r>
          </a:p>
          <a:p>
            <a:r>
              <a:rPr lang="en-US" dirty="0"/>
              <a:t>Abalones are found all over the world.</a:t>
            </a:r>
            <a:endParaRPr lang="en-GB" dirty="0"/>
          </a:p>
        </p:txBody>
      </p:sp>
      <p:pic>
        <p:nvPicPr>
          <p:cNvPr id="5" name="Picture 4" descr="A close up of food&#10;&#10;Description generated with high confidence">
            <a:extLst>
              <a:ext uri="{FF2B5EF4-FFF2-40B4-BE49-F238E27FC236}">
                <a16:creationId xmlns:a16="http://schemas.microsoft.com/office/drawing/2014/main" id="{473360B6-6CE4-4E4A-8B5A-09209041F465}"/>
              </a:ext>
            </a:extLst>
          </p:cNvPr>
          <p:cNvPicPr>
            <a:picLocks noChangeAspect="1"/>
          </p:cNvPicPr>
          <p:nvPr/>
        </p:nvPicPr>
        <p:blipFill rotWithShape="1">
          <a:blip r:embed="rId2"/>
          <a:srcRect l="4772" r="22815"/>
          <a:stretch/>
        </p:blipFill>
        <p:spPr>
          <a:xfrm>
            <a:off x="4639056" y="10"/>
            <a:ext cx="7552944" cy="6857990"/>
          </a:xfrm>
          <a:prstGeom prst="rect">
            <a:avLst/>
          </a:prstGeom>
          <a:effectLst/>
        </p:spPr>
      </p:pic>
      <p:pic>
        <p:nvPicPr>
          <p:cNvPr id="1026" name="Picture 2" descr="LivingAbalone.JPG">
            <a:extLst>
              <a:ext uri="{FF2B5EF4-FFF2-40B4-BE49-F238E27FC236}">
                <a16:creationId xmlns:a16="http://schemas.microsoft.com/office/drawing/2014/main" id="{DB2FA972-E165-4CF0-B259-DF9DA111E5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295900"/>
            <a:ext cx="2095500" cy="1562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47970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D4E439-7AFE-41C2-9561-67F5879CAB86}"/>
              </a:ext>
            </a:extLst>
          </p:cNvPr>
          <p:cNvSpPr>
            <a:spLocks noGrp="1"/>
          </p:cNvSpPr>
          <p:nvPr>
            <p:ph type="title"/>
          </p:nvPr>
        </p:nvSpPr>
        <p:spPr/>
        <p:txBody>
          <a:bodyPr/>
          <a:lstStyle/>
          <a:p>
            <a:r>
              <a:rPr lang="en-GB" dirty="0"/>
              <a:t>What is this project about?</a:t>
            </a:r>
          </a:p>
        </p:txBody>
      </p:sp>
      <p:sp>
        <p:nvSpPr>
          <p:cNvPr id="4" name="Text Placeholder 3">
            <a:extLst>
              <a:ext uri="{FF2B5EF4-FFF2-40B4-BE49-F238E27FC236}">
                <a16:creationId xmlns:a16="http://schemas.microsoft.com/office/drawing/2014/main" id="{B2C7B128-5866-4067-9B7F-0E73E6CBFB2F}"/>
              </a:ext>
            </a:extLst>
          </p:cNvPr>
          <p:cNvSpPr>
            <a:spLocks noGrp="1"/>
          </p:cNvSpPr>
          <p:nvPr>
            <p:ph type="body" idx="1"/>
          </p:nvPr>
        </p:nvSpPr>
        <p:spPr>
          <a:xfrm>
            <a:off x="696686" y="2464423"/>
            <a:ext cx="9666514" cy="2029273"/>
          </a:xfrm>
        </p:spPr>
        <p:txBody>
          <a:bodyPr/>
          <a:lstStyle/>
          <a:p>
            <a:r>
              <a:rPr lang="en-GB" sz="3200" dirty="0"/>
              <a:t> </a:t>
            </a:r>
          </a:p>
          <a:p>
            <a:r>
              <a:rPr lang="en-GB" sz="3200" dirty="0"/>
              <a:t>Finding the age of an Abalone using its       physical characteristics.</a:t>
            </a:r>
          </a:p>
          <a:p>
            <a:endParaRPr lang="en-GB" sz="3200" dirty="0"/>
          </a:p>
        </p:txBody>
      </p:sp>
      <p:pic>
        <p:nvPicPr>
          <p:cNvPr id="11" name="Picture Placeholder 10" descr="Divider slide accent image">
            <a:extLst>
              <a:ext uri="{FF2B5EF4-FFF2-40B4-BE49-F238E27FC236}">
                <a16:creationId xmlns:a16="http://schemas.microsoft.com/office/drawing/2014/main" id="{E8D5AD70-28A1-4A01-AE97-1F4CBFF4990F}"/>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a:stretch/>
        </p:blipFill>
        <p:spPr/>
      </p:pic>
      <p:sp>
        <p:nvSpPr>
          <p:cNvPr id="16" name="Rectangle 15" descr="Slide number background block">
            <a:extLst>
              <a:ext uri="{FF2B5EF4-FFF2-40B4-BE49-F238E27FC236}">
                <a16:creationId xmlns:a16="http://schemas.microsoft.com/office/drawing/2014/main" id="{4EB8303B-9502-480C-9C51-6EF9094D5E4F}"/>
              </a:ext>
            </a:extLst>
          </p:cNvPr>
          <p:cNvSpPr/>
          <p:nvPr/>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17" name="Slide Number Placeholder 5">
            <a:extLst>
              <a:ext uri="{FF2B5EF4-FFF2-40B4-BE49-F238E27FC236}">
                <a16:creationId xmlns:a16="http://schemas.microsoft.com/office/drawing/2014/main" id="{3A910B8A-C82A-4E81-9270-CD27D2778597}"/>
              </a:ext>
            </a:extLst>
          </p:cNvPr>
          <p:cNvSpPr txBox="1">
            <a:spLocks/>
          </p:cNvSpPr>
          <p:nvPr/>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GB" b="1" smtClean="0">
                <a:solidFill>
                  <a:schemeClr val="bg1"/>
                </a:solidFill>
              </a:rPr>
              <a:pPr/>
              <a:t>5</a:t>
            </a:fld>
            <a:endParaRPr lang="en-GB" b="1" dirty="0">
              <a:solidFill>
                <a:schemeClr val="bg1"/>
              </a:solidFill>
            </a:endParaRPr>
          </a:p>
        </p:txBody>
      </p:sp>
    </p:spTree>
    <p:extLst>
      <p:ext uri="{BB962C8B-B14F-4D97-AF65-F5344CB8AC3E}">
        <p14:creationId xmlns:p14="http://schemas.microsoft.com/office/powerpoint/2010/main" val="31590853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descr="Large full slide image">
            <a:extLst>
              <a:ext uri="{FF2B5EF4-FFF2-40B4-BE49-F238E27FC236}">
                <a16:creationId xmlns:a16="http://schemas.microsoft.com/office/drawing/2014/main" id="{04651C38-FC54-400F-A9F3-B49EC4829A8A}"/>
              </a:ext>
            </a:extLst>
          </p:cNvPr>
          <p:cNvPicPr>
            <a:picLocks noGrp="1" noChangeAspect="1"/>
          </p:cNvPicPr>
          <p:nvPr>
            <p:ph type="pic" sz="quarter" idx="11"/>
          </p:nvPr>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rcRect/>
          <a:stretch>
            <a:fillRect/>
          </a:stretch>
        </p:blipFill>
        <p:spPr>
          <a:xfrm>
            <a:off x="0" y="0"/>
            <a:ext cx="12191999" cy="6858000"/>
          </a:xfrm>
        </p:spPr>
      </p:pic>
      <p:sp>
        <p:nvSpPr>
          <p:cNvPr id="11" name="Rectangle 10" descr="Title accent block">
            <a:extLst>
              <a:ext uri="{FF2B5EF4-FFF2-40B4-BE49-F238E27FC236}">
                <a16:creationId xmlns:a16="http://schemas.microsoft.com/office/drawing/2014/main" id="{DF754616-DC65-1841-9419-6C0DCBEB6DFB}"/>
              </a:ext>
            </a:extLst>
          </p:cNvPr>
          <p:cNvSpPr/>
          <p:nvPr/>
        </p:nvSpPr>
        <p:spPr>
          <a:xfrm>
            <a:off x="435429" y="4726452"/>
            <a:ext cx="72571" cy="1371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Title 2">
            <a:extLst>
              <a:ext uri="{FF2B5EF4-FFF2-40B4-BE49-F238E27FC236}">
                <a16:creationId xmlns:a16="http://schemas.microsoft.com/office/drawing/2014/main" id="{31D4E439-7AFE-41C2-9561-67F5879CAB86}"/>
              </a:ext>
            </a:extLst>
          </p:cNvPr>
          <p:cNvSpPr>
            <a:spLocks noGrp="1"/>
          </p:cNvSpPr>
          <p:nvPr>
            <p:ph type="title"/>
          </p:nvPr>
        </p:nvSpPr>
        <p:spPr/>
        <p:txBody>
          <a:bodyPr/>
          <a:lstStyle/>
          <a:p>
            <a:r>
              <a:rPr lang="en-GB" dirty="0"/>
              <a:t>The Dataset : Abalone</a:t>
            </a:r>
          </a:p>
        </p:txBody>
      </p:sp>
      <p:sp>
        <p:nvSpPr>
          <p:cNvPr id="9" name="Rectangle 8" descr="Slide number background block">
            <a:extLst>
              <a:ext uri="{FF2B5EF4-FFF2-40B4-BE49-F238E27FC236}">
                <a16:creationId xmlns:a16="http://schemas.microsoft.com/office/drawing/2014/main" id="{AC2B5667-FA20-49C2-A3CD-B275BB41F618}"/>
              </a:ext>
            </a:extLst>
          </p:cNvPr>
          <p:cNvSpPr/>
          <p:nvPr/>
        </p:nvSpPr>
        <p:spPr>
          <a:xfrm>
            <a:off x="11360016" y="6369050"/>
            <a:ext cx="335909" cy="488950"/>
          </a:xfrm>
          <a:prstGeom prst="rect">
            <a:avLst/>
          </a:prstGeom>
          <a:solidFill>
            <a:schemeClr val="bg2">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tx1"/>
              </a:solidFill>
            </a:endParaRPr>
          </a:p>
        </p:txBody>
      </p:sp>
      <p:sp>
        <p:nvSpPr>
          <p:cNvPr id="10" name="Slide Number Placeholder 5">
            <a:extLst>
              <a:ext uri="{FF2B5EF4-FFF2-40B4-BE49-F238E27FC236}">
                <a16:creationId xmlns:a16="http://schemas.microsoft.com/office/drawing/2014/main" id="{C1F153D4-F9C1-4295-8CB0-BFC0E94D4C64}"/>
              </a:ext>
            </a:extLst>
          </p:cNvPr>
          <p:cNvSpPr txBox="1">
            <a:spLocks/>
          </p:cNvSpPr>
          <p:nvPr/>
        </p:nvSpPr>
        <p:spPr>
          <a:xfrm>
            <a:off x="11360016" y="6369050"/>
            <a:ext cx="335909" cy="365125"/>
          </a:xfrm>
          <a:prstGeom prst="rect">
            <a:avLst/>
          </a:prstGeom>
          <a:solidFill>
            <a:schemeClr val="accent2"/>
          </a:solidFill>
        </p:spPr>
        <p:txBody>
          <a:bodyPr vert="horz" lIns="0" tIns="45720" rIns="0" bIns="45720" rtlCol="0" anchor="ctr">
            <a:normAutofit/>
          </a:bodyPr>
          <a:lstStyle>
            <a:lvl1pPr marL="0" indent="0" algn="ctr" defTabSz="914400" rtl="0" eaLnBrk="1" latinLnBrk="0" hangingPunct="1">
              <a:lnSpc>
                <a:spcPct val="90000"/>
              </a:lnSpc>
              <a:spcBef>
                <a:spcPts val="1000"/>
              </a:spcBef>
              <a:buFont typeface="Arial" panose="020B0604020202020204" pitchFamily="34" charset="0"/>
              <a:buNone/>
              <a:defRPr sz="1000" b="0" kern="1200">
                <a:solidFill>
                  <a:srgbClr val="01C6FD"/>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78048C4E-7BD1-46A5-B2F2-6AD408DAAD47}" type="slidenum">
              <a:rPr lang="en-GB" b="1" smtClean="0">
                <a:solidFill>
                  <a:schemeClr val="bg1"/>
                </a:solidFill>
              </a:rPr>
              <a:pPr/>
              <a:t>6</a:t>
            </a:fld>
            <a:endParaRPr lang="en-GB" b="1" dirty="0">
              <a:solidFill>
                <a:schemeClr val="bg1"/>
              </a:solidFill>
            </a:endParaRPr>
          </a:p>
        </p:txBody>
      </p:sp>
    </p:spTree>
    <p:extLst>
      <p:ext uri="{BB962C8B-B14F-4D97-AF65-F5344CB8AC3E}">
        <p14:creationId xmlns:p14="http://schemas.microsoft.com/office/powerpoint/2010/main" val="21906118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4FAFA63-EF73-4268-8107-6CD20923D700}"/>
              </a:ext>
            </a:extLst>
          </p:cNvPr>
          <p:cNvSpPr>
            <a:spLocks noGrp="1"/>
          </p:cNvSpPr>
          <p:nvPr>
            <p:ph type="title"/>
          </p:nvPr>
        </p:nvSpPr>
        <p:spPr/>
        <p:txBody>
          <a:bodyPr/>
          <a:lstStyle/>
          <a:p>
            <a:r>
              <a:rPr lang="en-US" dirty="0"/>
              <a:t> Abalone - A Classification problem</a:t>
            </a:r>
            <a:endParaRPr lang="en-GB" dirty="0"/>
          </a:p>
        </p:txBody>
      </p:sp>
      <p:sp>
        <p:nvSpPr>
          <p:cNvPr id="13" name="Content Placeholder 12">
            <a:extLst>
              <a:ext uri="{FF2B5EF4-FFF2-40B4-BE49-F238E27FC236}">
                <a16:creationId xmlns:a16="http://schemas.microsoft.com/office/drawing/2014/main" id="{265BEEEB-C965-402F-B778-B1CD1494ACE6}"/>
              </a:ext>
            </a:extLst>
          </p:cNvPr>
          <p:cNvSpPr>
            <a:spLocks noGrp="1"/>
          </p:cNvSpPr>
          <p:nvPr>
            <p:ph idx="1"/>
          </p:nvPr>
        </p:nvSpPr>
        <p:spPr/>
        <p:txBody>
          <a:bodyPr/>
          <a:lstStyle/>
          <a:p>
            <a:endParaRPr lang="en-GB" sz="2800" dirty="0"/>
          </a:p>
          <a:p>
            <a:r>
              <a:rPr lang="en-GB" sz="2800" dirty="0"/>
              <a:t>UCI repository-Abalone</a:t>
            </a:r>
          </a:p>
          <a:p>
            <a:r>
              <a:rPr lang="en-GB" sz="2800" dirty="0"/>
              <a:t>Attributes : 08</a:t>
            </a:r>
          </a:p>
          <a:p>
            <a:r>
              <a:rPr lang="en-GB" sz="2800" dirty="0"/>
              <a:t>Instances : 4177</a:t>
            </a:r>
          </a:p>
          <a:p>
            <a:r>
              <a:rPr lang="en-GB" sz="2800" dirty="0"/>
              <a:t>Datatypes : Multivariate</a:t>
            </a:r>
          </a:p>
          <a:p>
            <a:endParaRPr lang="en-GB" sz="2800" dirty="0"/>
          </a:p>
        </p:txBody>
      </p:sp>
    </p:spTree>
    <p:extLst>
      <p:ext uri="{BB962C8B-B14F-4D97-AF65-F5344CB8AC3E}">
        <p14:creationId xmlns:p14="http://schemas.microsoft.com/office/powerpoint/2010/main" val="22444051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4FAFA63-EF73-4268-8107-6CD20923D700}"/>
              </a:ext>
            </a:extLst>
          </p:cNvPr>
          <p:cNvSpPr>
            <a:spLocks noGrp="1"/>
          </p:cNvSpPr>
          <p:nvPr>
            <p:ph type="title"/>
          </p:nvPr>
        </p:nvSpPr>
        <p:spPr>
          <a:xfrm>
            <a:off x="508907" y="3830930"/>
            <a:ext cx="11174186" cy="590931"/>
          </a:xfrm>
        </p:spPr>
        <p:txBody>
          <a:bodyPr/>
          <a:lstStyle/>
          <a:p>
            <a:r>
              <a:rPr lang="en-GB" dirty="0">
                <a:latin typeface="Calisto MT" panose="02040603050505030304" pitchFamily="18" charset="0"/>
              </a:rPr>
              <a:t>Target : To count no.of rings</a:t>
            </a:r>
          </a:p>
        </p:txBody>
      </p:sp>
      <p:pic>
        <p:nvPicPr>
          <p:cNvPr id="9" name="Picture Placeholder 8" descr="Slide image placeholder">
            <a:extLst>
              <a:ext uri="{FF2B5EF4-FFF2-40B4-BE49-F238E27FC236}">
                <a16:creationId xmlns:a16="http://schemas.microsoft.com/office/drawing/2014/main" id="{835F76E2-8EF3-449E-99A0-D5A9EF26A737}"/>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a:stretch/>
        </p:blipFill>
        <p:spPr/>
      </p:pic>
      <p:sp>
        <p:nvSpPr>
          <p:cNvPr id="17" name="Text Placeholder 16">
            <a:extLst>
              <a:ext uri="{FF2B5EF4-FFF2-40B4-BE49-F238E27FC236}">
                <a16:creationId xmlns:a16="http://schemas.microsoft.com/office/drawing/2014/main" id="{BB40F080-6054-425B-9E1C-1DDC9260832D}"/>
              </a:ext>
            </a:extLst>
          </p:cNvPr>
          <p:cNvSpPr>
            <a:spLocks noGrp="1"/>
          </p:cNvSpPr>
          <p:nvPr>
            <p:ph type="body" sz="quarter" idx="17"/>
          </p:nvPr>
        </p:nvSpPr>
        <p:spPr>
          <a:xfrm>
            <a:off x="735240" y="4636873"/>
            <a:ext cx="9784080" cy="1394790"/>
          </a:xfrm>
        </p:spPr>
        <p:txBody>
          <a:bodyPr/>
          <a:lstStyle/>
          <a:p>
            <a:r>
              <a:rPr lang="en-GB" sz="3200" dirty="0">
                <a:latin typeface="Calisto MT" panose="02040603050505030304" pitchFamily="18" charset="0"/>
              </a:rPr>
              <a:t>                      Age of Abalone(in yrs)= No.of rings+1.5</a:t>
            </a:r>
          </a:p>
        </p:txBody>
      </p:sp>
    </p:spTree>
    <p:extLst>
      <p:ext uri="{BB962C8B-B14F-4D97-AF65-F5344CB8AC3E}">
        <p14:creationId xmlns:p14="http://schemas.microsoft.com/office/powerpoint/2010/main" val="14833863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 Placeholder 20">
            <a:extLst>
              <a:ext uri="{FF2B5EF4-FFF2-40B4-BE49-F238E27FC236}">
                <a16:creationId xmlns:a16="http://schemas.microsoft.com/office/drawing/2014/main" id="{67FDC6DC-D5D3-413E-A73C-6CC86E9646BC}"/>
              </a:ext>
            </a:extLst>
          </p:cNvPr>
          <p:cNvSpPr>
            <a:spLocks noGrp="1"/>
          </p:cNvSpPr>
          <p:nvPr>
            <p:ph type="body" sz="quarter" idx="14"/>
          </p:nvPr>
        </p:nvSpPr>
        <p:spPr>
          <a:xfrm>
            <a:off x="571500" y="516835"/>
            <a:ext cx="5842552" cy="1152939"/>
          </a:xfrm>
        </p:spPr>
        <p:txBody>
          <a:bodyPr/>
          <a:lstStyle/>
          <a:p>
            <a:r>
              <a:rPr lang="da-DK" sz="3200" dirty="0"/>
              <a:t>Physical Characteristics:</a:t>
            </a:r>
          </a:p>
        </p:txBody>
      </p:sp>
      <p:sp>
        <p:nvSpPr>
          <p:cNvPr id="16" name="Text Placeholder 15">
            <a:extLst>
              <a:ext uri="{FF2B5EF4-FFF2-40B4-BE49-F238E27FC236}">
                <a16:creationId xmlns:a16="http://schemas.microsoft.com/office/drawing/2014/main" id="{DDA9F97E-A6B3-4444-90E9-E7CE786F821B}"/>
              </a:ext>
            </a:extLst>
          </p:cNvPr>
          <p:cNvSpPr>
            <a:spLocks noGrp="1"/>
          </p:cNvSpPr>
          <p:nvPr>
            <p:ph type="body" sz="quarter" idx="18"/>
          </p:nvPr>
        </p:nvSpPr>
        <p:spPr>
          <a:xfrm>
            <a:off x="446314" y="1378226"/>
            <a:ext cx="11174186" cy="4823791"/>
          </a:xfrm>
        </p:spPr>
        <p:txBody>
          <a:bodyPr/>
          <a:lstStyle/>
          <a:p>
            <a:pPr marL="285750" indent="-285750">
              <a:buFont typeface="Wingdings" panose="05000000000000000000" pitchFamily="2" charset="2"/>
              <a:buChar char="§"/>
            </a:pPr>
            <a:r>
              <a:rPr lang="en-GB" sz="2000" dirty="0"/>
              <a:t>Sex</a:t>
            </a:r>
          </a:p>
          <a:p>
            <a:pPr marL="285750" indent="-285750">
              <a:buFont typeface="Wingdings" panose="05000000000000000000" pitchFamily="2" charset="2"/>
              <a:buChar char="§"/>
            </a:pPr>
            <a:r>
              <a:rPr lang="en-GB" sz="2000" dirty="0"/>
              <a:t>Length</a:t>
            </a:r>
          </a:p>
          <a:p>
            <a:pPr marL="285750" indent="-285750">
              <a:buFont typeface="Wingdings" panose="05000000000000000000" pitchFamily="2" charset="2"/>
              <a:buChar char="§"/>
            </a:pPr>
            <a:r>
              <a:rPr lang="en-GB" sz="2000" dirty="0"/>
              <a:t>Diameter</a:t>
            </a:r>
          </a:p>
          <a:p>
            <a:pPr marL="285750" indent="-285750">
              <a:buFont typeface="Wingdings" panose="05000000000000000000" pitchFamily="2" charset="2"/>
              <a:buChar char="§"/>
            </a:pPr>
            <a:r>
              <a:rPr lang="en-GB" sz="2000" dirty="0"/>
              <a:t>Height</a:t>
            </a:r>
          </a:p>
          <a:p>
            <a:pPr marL="285750" indent="-285750">
              <a:buFont typeface="Wingdings" panose="05000000000000000000" pitchFamily="2" charset="2"/>
              <a:buChar char="§"/>
            </a:pPr>
            <a:r>
              <a:rPr lang="en-GB" sz="2000" dirty="0"/>
              <a:t>Whole Weight</a:t>
            </a:r>
          </a:p>
          <a:p>
            <a:pPr marL="285750" indent="-285750">
              <a:buFont typeface="Wingdings" panose="05000000000000000000" pitchFamily="2" charset="2"/>
              <a:buChar char="§"/>
            </a:pPr>
            <a:r>
              <a:rPr lang="en-GB" sz="2000" dirty="0"/>
              <a:t>Weight of meat</a:t>
            </a:r>
          </a:p>
          <a:p>
            <a:pPr marL="285750" indent="-285750">
              <a:buFont typeface="Wingdings" panose="05000000000000000000" pitchFamily="2" charset="2"/>
              <a:buChar char="§"/>
            </a:pPr>
            <a:r>
              <a:rPr lang="en-GB" sz="2000" dirty="0"/>
              <a:t>Viscera weight</a:t>
            </a:r>
          </a:p>
          <a:p>
            <a:pPr marL="285750" indent="-285750">
              <a:buFont typeface="Wingdings" panose="05000000000000000000" pitchFamily="2" charset="2"/>
              <a:buChar char="§"/>
            </a:pPr>
            <a:r>
              <a:rPr lang="en-GB" sz="2000" dirty="0"/>
              <a:t>Shell Weight</a:t>
            </a:r>
          </a:p>
          <a:p>
            <a:pPr marL="285750" indent="-285750">
              <a:buFont typeface="Wingdings" panose="05000000000000000000" pitchFamily="2" charset="2"/>
              <a:buChar char="§"/>
            </a:pPr>
            <a:r>
              <a:rPr lang="en-GB" sz="2000" dirty="0"/>
              <a:t>Rings</a:t>
            </a:r>
          </a:p>
          <a:p>
            <a:pPr marL="285750" indent="-285750">
              <a:buFont typeface="Wingdings" panose="05000000000000000000" pitchFamily="2" charset="2"/>
              <a:buChar char="§"/>
            </a:pPr>
            <a:endParaRPr lang="en-GB" dirty="0"/>
          </a:p>
        </p:txBody>
      </p:sp>
    </p:spTree>
    <p:extLst>
      <p:ext uri="{BB962C8B-B14F-4D97-AF65-F5344CB8AC3E}">
        <p14:creationId xmlns:p14="http://schemas.microsoft.com/office/powerpoint/2010/main" val="1651428759"/>
      </p:ext>
    </p:extLst>
  </p:cSld>
  <p:clrMapOvr>
    <a:masterClrMapping/>
  </p:clrMapOvr>
</p:sld>
</file>

<file path=ppt/theme/theme1.xml><?xml version="1.0" encoding="utf-8"?>
<a:theme xmlns:a="http://schemas.openxmlformats.org/drawingml/2006/main" name="Office Theme">
  <a:themeElements>
    <a:clrScheme name="MSFT_01">
      <a:dk1>
        <a:sysClr val="windowText" lastClr="000000"/>
      </a:dk1>
      <a:lt1>
        <a:sysClr val="window" lastClr="FFFFFF"/>
      </a:lt1>
      <a:dk2>
        <a:srgbClr val="3F3F3F"/>
      </a:dk2>
      <a:lt2>
        <a:srgbClr val="FFFFFF"/>
      </a:lt2>
      <a:accent1>
        <a:srgbClr val="01C6FD"/>
      </a:accent1>
      <a:accent2>
        <a:srgbClr val="067F9C"/>
      </a:accent2>
      <a:accent3>
        <a:srgbClr val="014E52"/>
      </a:accent3>
      <a:accent4>
        <a:srgbClr val="ED7D31"/>
      </a:accent4>
      <a:accent5>
        <a:srgbClr val="79AE02"/>
      </a:accent5>
      <a:accent6>
        <a:srgbClr val="0070C0"/>
      </a:accent6>
      <a:hlink>
        <a:srgbClr val="01C6FD"/>
      </a:hlink>
      <a:folHlink>
        <a:srgbClr val="954F72"/>
      </a:folHlink>
    </a:clrScheme>
    <a:fontScheme name="MSFT_01">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solidFill>
        <a:ln>
          <a:noFill/>
        </a:ln>
      </a:spPr>
      <a:bodyPr rtlCol="0" anchor="ctr"/>
      <a:lstStyle>
        <a:defPPr algn="ctr">
          <a:defRPr>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Minimalist_Template_03_CA - v7" id="{215D63C3-B139-4AD7-9F60-51396BC82D2C}" vid="{FAE53EBD-DCD0-4C4A-8B10-EB06EA2364A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7D8A4B1-1036-4F2B-9C1A-A86F68D3142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50439D9-8631-4FC1-BCE0-1BDB23425EE1}">
  <ds:schemaRefs>
    <ds:schemaRef ds:uri="http://purl.org/dc/dcmitype/"/>
    <ds:schemaRef ds:uri="http://schemas.microsoft.com/office/infopath/2007/PartnerControls"/>
    <ds:schemaRef ds:uri="http://purl.org/dc/elements/1.1/"/>
    <ds:schemaRef ds:uri="http://schemas.microsoft.com/office/2006/documentManagement/types"/>
    <ds:schemaRef ds:uri="http://schemas.microsoft.com/office/2006/metadata/properties"/>
    <ds:schemaRef ds:uri="http://schemas.microsoft.com/sharepoint/v3"/>
    <ds:schemaRef ds:uri="http://purl.org/dc/terms/"/>
    <ds:schemaRef ds:uri="http://schemas.openxmlformats.org/package/2006/metadata/core-properties"/>
    <ds:schemaRef ds:uri="fb0879af-3eba-417a-a55a-ffe6dcd6ca77"/>
    <ds:schemaRef ds:uri="6dc4bcd6-49db-4c07-9060-8acfc67cef9f"/>
    <ds:schemaRef ds:uri="http://www.w3.org/XML/1998/namespace"/>
  </ds:schemaRefs>
</ds:datastoreItem>
</file>

<file path=customXml/itemProps3.xml><?xml version="1.0" encoding="utf-8"?>
<ds:datastoreItem xmlns:ds="http://schemas.openxmlformats.org/officeDocument/2006/customXml" ds:itemID="{723BE856-B6C2-4675-AE16-47A27D415D4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982</Words>
  <Application>Microsoft Office PowerPoint</Application>
  <PresentationFormat>Widescreen</PresentationFormat>
  <Paragraphs>119</Paragraphs>
  <Slides>23</Slides>
  <Notes>0</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23</vt:i4>
      </vt:variant>
    </vt:vector>
  </HeadingPairs>
  <TitlesOfParts>
    <vt:vector size="39" baseType="lpstr">
      <vt:lpstr>Algerian</vt:lpstr>
      <vt:lpstr>Arial</vt:lpstr>
      <vt:lpstr>Arial Bold</vt:lpstr>
      <vt:lpstr>Arial Italic</vt:lpstr>
      <vt:lpstr>Calibri</vt:lpstr>
      <vt:lpstr>Calisto MT</vt:lpstr>
      <vt:lpstr>Century</vt:lpstr>
      <vt:lpstr>Century Gothic</vt:lpstr>
      <vt:lpstr>Century Schoolbook</vt:lpstr>
      <vt:lpstr>Open Sans Light</vt:lpstr>
      <vt:lpstr>Overpass</vt:lpstr>
      <vt:lpstr>Playfair Display Black</vt:lpstr>
      <vt:lpstr>roboto</vt:lpstr>
      <vt:lpstr>Wingdings</vt:lpstr>
      <vt:lpstr>Wingdings 2</vt:lpstr>
      <vt:lpstr>Office Theme</vt:lpstr>
      <vt:lpstr>PowerPoint Presentation</vt:lpstr>
      <vt:lpstr>CLASSIFICATION </vt:lpstr>
      <vt:lpstr>ABALONE</vt:lpstr>
      <vt:lpstr> What’s an    Abalone? </vt:lpstr>
      <vt:lpstr>What is this project about?</vt:lpstr>
      <vt:lpstr>The Dataset : Abalone</vt:lpstr>
      <vt:lpstr> Abalone - A Classification problem</vt:lpstr>
      <vt:lpstr>Target : To count no.of rings</vt:lpstr>
      <vt:lpstr>PowerPoint Presentation</vt:lpstr>
      <vt:lpstr>Dataset Examples</vt:lpstr>
      <vt:lpstr>Methods in Classification:  </vt:lpstr>
      <vt:lpstr>Brief view</vt:lpstr>
      <vt:lpstr>                        Logistic Regression </vt:lpstr>
      <vt:lpstr>                  Support Vector Machine</vt:lpstr>
      <vt:lpstr>                    K-Nearest Neighbours </vt:lpstr>
      <vt:lpstr>K NEAREST NEIGHBOR</vt:lpstr>
      <vt:lpstr>k NEAREST NEIGHBOR</vt:lpstr>
      <vt:lpstr>k NEAREST NEIGHBOR</vt:lpstr>
      <vt:lpstr> k-nearest neighbors algorithm (k-NN)</vt:lpstr>
      <vt:lpstr>How does KNN actually work?  *  Let’s take a simple case to understand this algorithm.      Following is a spread of red circles (RC) and green squares (GS) .  *  We intend to find out the class of the blue star (BS) .      BS can either be RS or GS an nothing else.  *  The “K” is KNN algorithm is the nearest neighbors we wish to       take vote from.  *  Let’s say K = 3.  *   Hence, we will now make a circle with BS as center just as big as      to enclose only three datapoints on the plane.  *          </vt:lpstr>
      <vt:lpstr>PowerPoint Presentation</vt:lpstr>
      <vt:lpstr>Quote and Image Slide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2018-11-30T16:59:58Z</dcterms:created>
  <dcterms:modified xsi:type="dcterms:W3CDTF">2021-03-31T12:23:09Z</dcterms:modified>
</cp:coreProperties>
</file>